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7" r:id="rId3"/>
    <p:sldId id="257" r:id="rId4"/>
    <p:sldId id="258" r:id="rId5"/>
    <p:sldId id="259" r:id="rId6"/>
    <p:sldId id="261" r:id="rId7"/>
    <p:sldId id="260" r:id="rId8"/>
    <p:sldId id="262" r:id="rId9"/>
    <p:sldId id="263" r:id="rId10"/>
    <p:sldId id="264" r:id="rId11"/>
    <p:sldId id="265" r:id="rId12"/>
    <p:sldId id="266"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8" autoAdjust="0"/>
    <p:restoredTop sz="71732" autoAdjust="0"/>
  </p:normalViewPr>
  <p:slideViewPr>
    <p:cSldViewPr snapToGrid="0">
      <p:cViewPr varScale="1">
        <p:scale>
          <a:sx n="103" d="100"/>
          <a:sy n="103" d="100"/>
        </p:scale>
        <p:origin x="892"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1708B2-F6FA-4D00-A3B4-A85A084F4453}" type="datetimeFigureOut">
              <a:rPr lang="nl-NL" smtClean="0"/>
              <a:t>24-3-2025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83E171-FAF4-46DE-BC9C-2F315EBB2A02}" type="slidenum">
              <a:rPr lang="nl-NL" smtClean="0"/>
              <a:t>‹nr.›</a:t>
            </a:fld>
            <a:endParaRPr lang="nl-NL"/>
          </a:p>
        </p:txBody>
      </p:sp>
    </p:spTree>
    <p:extLst>
      <p:ext uri="{BB962C8B-B14F-4D97-AF65-F5344CB8AC3E}">
        <p14:creationId xmlns:p14="http://schemas.microsoft.com/office/powerpoint/2010/main" val="1732901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0" i="0" dirty="0">
                <a:solidFill>
                  <a:srgbClr val="000000"/>
                </a:solidFill>
                <a:effectLst/>
                <a:latin typeface="Times New Roman" panose="02020603050405020304" pitchFamily="18" charset="0"/>
              </a:rPr>
              <a:t>NSPOH stelt het gebruik van een </a:t>
            </a:r>
            <a:r>
              <a:rPr lang="nl-NL" b="0" i="0" dirty="0" err="1">
                <a:solidFill>
                  <a:srgbClr val="000000"/>
                </a:solidFill>
                <a:effectLst/>
                <a:latin typeface="Times New Roman" panose="02020603050405020304" pitchFamily="18" charset="0"/>
              </a:rPr>
              <a:t>disclosure</a:t>
            </a:r>
            <a:r>
              <a:rPr lang="nl-NL" b="0" i="0" dirty="0">
                <a:solidFill>
                  <a:srgbClr val="000000"/>
                </a:solidFill>
                <a:effectLst/>
                <a:latin typeface="Times New Roman" panose="02020603050405020304" pitchFamily="18" charset="0"/>
              </a:rPr>
              <a:t> sheet verplicht voor alle docenten en sprekers en gebruikt daarvoor als basis de categorieën zoals de KNMG en de CGR die aangeven. </a:t>
            </a:r>
          </a:p>
          <a:p>
            <a:pPr algn="l"/>
            <a:r>
              <a:rPr lang="nl-NL" b="0" i="0" dirty="0">
                <a:solidFill>
                  <a:srgbClr val="000000"/>
                </a:solidFill>
                <a:effectLst/>
                <a:latin typeface="Times New Roman" panose="02020603050405020304" pitchFamily="18" charset="0"/>
              </a:rPr>
              <a:t>Wij hebben als NSPOH toegevoegd wat wij verwachten van alle aanwezigen ten aanzien van het delen van privacy gevoelige informatie. </a:t>
            </a:r>
          </a:p>
          <a:p>
            <a:pPr algn="l"/>
            <a:r>
              <a:rPr lang="nl-NL" b="1" i="0" dirty="0">
                <a:solidFill>
                  <a:srgbClr val="000000"/>
                </a:solidFill>
                <a:effectLst/>
                <a:latin typeface="Times New Roman" panose="02020603050405020304" pitchFamily="18" charset="0"/>
              </a:rPr>
              <a:t>Wij vragen u om voorafgaand aan uw presentatie op deze slide aan te geven of er al of niet sprake is van (potentiële) belangenverstrengeling door relevante relaties met bedrijven, sponsoring of onderzoeksgeld, andere (financiële) vergoedingen, aandeelhouder zijn of andere relaties.</a:t>
            </a:r>
            <a:r>
              <a:rPr lang="nl-NL" b="0" i="0" dirty="0">
                <a:solidFill>
                  <a:srgbClr val="000000"/>
                </a:solidFill>
                <a:effectLst/>
                <a:latin typeface="Times New Roman" panose="02020603050405020304" pitchFamily="18" charset="0"/>
              </a:rPr>
              <a:t> </a:t>
            </a:r>
          </a:p>
          <a:p>
            <a:pPr algn="l"/>
            <a:r>
              <a:rPr lang="nl-NL" b="0" i="0" dirty="0">
                <a:solidFill>
                  <a:srgbClr val="000000"/>
                </a:solidFill>
                <a:effectLst/>
                <a:latin typeface="Times New Roman" panose="02020603050405020304" pitchFamily="18" charset="0"/>
              </a:rPr>
              <a:t>En uiteraard vragen we u deze slide te laten zien. </a:t>
            </a:r>
          </a:p>
          <a:p>
            <a:pPr algn="l"/>
            <a:r>
              <a:rPr lang="nl-NL" b="0" i="0" dirty="0">
                <a:solidFill>
                  <a:srgbClr val="000000"/>
                </a:solidFill>
                <a:effectLst/>
                <a:latin typeface="Times New Roman" panose="02020603050405020304" pitchFamily="18" charset="0"/>
              </a:rPr>
              <a:t>U kunt dit PowerPoint sjabloon gebruiken voor uw volledige presentatie bij uw onderwijs voor NSPOH.</a:t>
            </a:r>
          </a:p>
          <a:p>
            <a:pPr algn="l"/>
            <a:r>
              <a:rPr lang="nl-NL" b="0" i="0" dirty="0">
                <a:solidFill>
                  <a:srgbClr val="000000"/>
                </a:solidFill>
                <a:effectLst/>
                <a:latin typeface="Times New Roman" panose="02020603050405020304" pitchFamily="18" charset="0"/>
              </a:rPr>
              <a:t>De toelichting op de categorieën vindt u hieronder:</a:t>
            </a:r>
          </a:p>
          <a:p>
            <a:pPr algn="l"/>
            <a:endParaRPr lang="nl-NL" b="0" i="0" dirty="0">
              <a:solidFill>
                <a:srgbClr val="000000"/>
              </a:solidFill>
              <a:effectLst/>
              <a:latin typeface="Times New Roman" panose="02020603050405020304" pitchFamily="18" charset="0"/>
            </a:endParaRPr>
          </a:p>
          <a:p>
            <a:pPr algn="l"/>
            <a:r>
              <a:rPr lang="nl-NL" b="1" i="0" dirty="0">
                <a:solidFill>
                  <a:srgbClr val="000000"/>
                </a:solidFill>
                <a:effectLst/>
                <a:latin typeface="Times New Roman" panose="02020603050405020304" pitchFamily="18" charset="0"/>
              </a:rPr>
              <a:t>Toelichting KNMG op de 5 categorieën waarvoor vermelding verplicht is:</a:t>
            </a:r>
          </a:p>
          <a:p>
            <a:pPr algn="l"/>
            <a:r>
              <a:rPr lang="nl-NL" b="0" i="0" dirty="0">
                <a:solidFill>
                  <a:srgbClr val="000000"/>
                </a:solidFill>
                <a:effectLst/>
                <a:latin typeface="Times New Roman" panose="02020603050405020304" pitchFamily="18" charset="0"/>
              </a:rPr>
              <a:t>Op grond van de regels inzake geneesmiddelenreclame (Geneesmiddelenwet: Beleidsregels gunstbetoon en de CGR Gedragscode: Uitwerking Normen Gunstbetoon) dient een arts of onderzoeker die optreedt als spreker tijdens een nascholingsbijeenkomst, transparant te zijn over zijn/haar belangen met de industrie. De Inspectie voor de Gezondheidszorg (IGZ) heeft in haar onderzoek naar het nalevingsniveau van de reclameregels bij nascholing van medisch specialisten(november 2012) geconstateerd dat sprekers de verplichting om banden met de industrie voorafgaand aan de presentatie openbaar te maken, onvoldoende naleven. De IGZ heeft aangekondigd actief te zullen toezien op de bekendmaking van banden tussen sprekers en de industrie.</a:t>
            </a:r>
          </a:p>
          <a:p>
            <a:pPr algn="l"/>
            <a:r>
              <a:rPr lang="nl-NL" b="0" i="0" dirty="0">
                <a:solidFill>
                  <a:srgbClr val="000000"/>
                </a:solidFill>
                <a:effectLst/>
                <a:latin typeface="Times New Roman" panose="02020603050405020304" pitchFamily="18" charset="0"/>
              </a:rPr>
              <a:t>Om artsen en onderzoekers die spreken tijdens een nascholing te helpen bij de naleving van de verplichting om banden transparant te maken, hebben de KNMG en de CGR dit format voor een </a:t>
            </a:r>
            <a:r>
              <a:rPr lang="nl-NL" b="0" i="0" dirty="0" err="1">
                <a:solidFill>
                  <a:srgbClr val="000000"/>
                </a:solidFill>
                <a:effectLst/>
                <a:latin typeface="Times New Roman" panose="02020603050405020304" pitchFamily="18" charset="0"/>
              </a:rPr>
              <a:t>disclosure</a:t>
            </a:r>
            <a:r>
              <a:rPr lang="nl-NL" b="0" i="0" dirty="0">
                <a:solidFill>
                  <a:srgbClr val="000000"/>
                </a:solidFill>
                <a:effectLst/>
                <a:latin typeface="Times New Roman" panose="02020603050405020304" pitchFamily="18" charset="0"/>
              </a:rPr>
              <a:t> sheet ontwikkeld en afgestemd met de IGZ. Het format sluit aan bij bestaande verplichtingen inzake het openbaren van (financiële) banden met de industrie, zoals de Code ter voorkoming van oneigenlijke beïnvloeding door belangenverstrengeling van de KNAW/KNMG (hierna KNAW Belangen Code), de Gedragsregels openbaarmaking financiële relaties van de CGR (hierna: CGR-transparantieregels) en de openbaarmaking van klinische studies in het Nederlandse trial register. Sprekers worden geacht het </a:t>
            </a:r>
            <a:r>
              <a:rPr lang="nl-NL" b="0" i="0" dirty="0" err="1">
                <a:solidFill>
                  <a:srgbClr val="000000"/>
                </a:solidFill>
                <a:effectLst/>
                <a:latin typeface="Times New Roman" panose="02020603050405020304" pitchFamily="18" charset="0"/>
              </a:rPr>
              <a:t>disclosure</a:t>
            </a:r>
            <a:r>
              <a:rPr lang="nl-NL" b="0" i="0" dirty="0">
                <a:solidFill>
                  <a:srgbClr val="000000"/>
                </a:solidFill>
                <a:effectLst/>
                <a:latin typeface="Times New Roman" panose="02020603050405020304" pitchFamily="18" charset="0"/>
              </a:rPr>
              <a:t> sheet te tonen voordat zij aan de inhoudelijke presentatie beginnen. Ook is gekeken naar het format dat is ontwikkeld door de European Union of </a:t>
            </a:r>
            <a:r>
              <a:rPr lang="nl-NL" b="0" i="0" dirty="0" err="1">
                <a:solidFill>
                  <a:srgbClr val="000000"/>
                </a:solidFill>
                <a:effectLst/>
                <a:latin typeface="Times New Roman" panose="02020603050405020304" pitchFamily="18" charset="0"/>
              </a:rPr>
              <a:t>Medical</a:t>
            </a:r>
            <a:r>
              <a:rPr lang="nl-NL" b="0" i="0" dirty="0">
                <a:solidFill>
                  <a:srgbClr val="000000"/>
                </a:solidFill>
                <a:effectLst/>
                <a:latin typeface="Times New Roman" panose="02020603050405020304" pitchFamily="18" charset="0"/>
              </a:rPr>
              <a:t> </a:t>
            </a:r>
            <a:r>
              <a:rPr lang="nl-NL" b="0" i="0" dirty="0" err="1">
                <a:solidFill>
                  <a:srgbClr val="000000"/>
                </a:solidFill>
                <a:effectLst/>
                <a:latin typeface="Times New Roman" panose="02020603050405020304" pitchFamily="18" charset="0"/>
              </a:rPr>
              <a:t>Specialists</a:t>
            </a:r>
            <a:r>
              <a:rPr lang="nl-NL" b="0" i="0" dirty="0">
                <a:solidFill>
                  <a:srgbClr val="000000"/>
                </a:solidFill>
                <a:effectLst/>
                <a:latin typeface="Times New Roman" panose="02020603050405020304" pitchFamily="18" charset="0"/>
              </a:rPr>
              <a:t> (UEMS).</a:t>
            </a:r>
          </a:p>
          <a:p>
            <a:pPr algn="l"/>
            <a:r>
              <a:rPr lang="nl-NL" b="0" i="0" dirty="0">
                <a:solidFill>
                  <a:srgbClr val="000000"/>
                </a:solidFill>
                <a:effectLst/>
                <a:latin typeface="Times New Roman" panose="02020603050405020304" pitchFamily="18" charset="0"/>
              </a:rPr>
              <a:t>Hieronder volgt een toelichting op de verschillende velden van het </a:t>
            </a:r>
            <a:r>
              <a:rPr lang="nl-NL" b="0" i="0" dirty="0" err="1">
                <a:solidFill>
                  <a:srgbClr val="000000"/>
                </a:solidFill>
                <a:effectLst/>
                <a:latin typeface="Times New Roman" panose="02020603050405020304" pitchFamily="18" charset="0"/>
              </a:rPr>
              <a:t>disclosure</a:t>
            </a:r>
            <a:r>
              <a:rPr lang="nl-NL" b="0" i="0" dirty="0">
                <a:solidFill>
                  <a:srgbClr val="000000"/>
                </a:solidFill>
                <a:effectLst/>
                <a:latin typeface="Times New Roman" panose="02020603050405020304" pitchFamily="18" charset="0"/>
              </a:rPr>
              <a:t> sheet.</a:t>
            </a:r>
          </a:p>
          <a:p>
            <a:pPr algn="l"/>
            <a:endParaRPr lang="nl-NL" b="0" i="0" dirty="0">
              <a:solidFill>
                <a:srgbClr val="000000"/>
              </a:solidFill>
              <a:effectLst/>
              <a:latin typeface="Times New Roman" panose="02020603050405020304" pitchFamily="18" charset="0"/>
            </a:endParaRPr>
          </a:p>
          <a:p>
            <a:pPr algn="l"/>
            <a:r>
              <a:rPr lang="nl-NL" b="0" i="0" u="sng" dirty="0">
                <a:solidFill>
                  <a:srgbClr val="000000"/>
                </a:solidFill>
                <a:effectLst/>
                <a:latin typeface="Times New Roman" panose="02020603050405020304" pitchFamily="18" charset="0"/>
              </a:rPr>
              <a:t>1. Voor bijeenkomst mogelijk relevante relaties met bedrijven</a:t>
            </a:r>
          </a:p>
          <a:p>
            <a:pPr algn="l"/>
            <a:r>
              <a:rPr lang="nl-NL" b="0" i="0" dirty="0">
                <a:solidFill>
                  <a:srgbClr val="000000"/>
                </a:solidFill>
                <a:effectLst/>
                <a:latin typeface="Times New Roman" panose="02020603050405020304" pitchFamily="18" charset="0"/>
              </a:rPr>
              <a:t>Het gaat om relaties met de industrie: de farmaceutische industrie, de biotechnologische industrie, de medische hulpmiddelen industrie, de voedingsmiddelen industrie en de overige industrie. Dit zijn de relaties die relevant worden geacht voor registratie in het Nederlands Trial Register.</a:t>
            </a:r>
          </a:p>
          <a:p>
            <a:pPr algn="l"/>
            <a:r>
              <a:rPr lang="nl-NL" b="0" i="0" u="sng" dirty="0">
                <a:solidFill>
                  <a:srgbClr val="000000"/>
                </a:solidFill>
                <a:effectLst/>
                <a:latin typeface="Times New Roman" panose="02020603050405020304" pitchFamily="18" charset="0"/>
              </a:rPr>
              <a:t>2. Sponsoring of onderzoeksgeld</a:t>
            </a:r>
          </a:p>
          <a:p>
            <a:pPr algn="l"/>
            <a:r>
              <a:rPr lang="nl-NL" b="0" i="0" dirty="0">
                <a:solidFill>
                  <a:srgbClr val="000000"/>
                </a:solidFill>
                <a:effectLst/>
                <a:latin typeface="Times New Roman" panose="02020603050405020304" pitchFamily="18" charset="0"/>
              </a:rPr>
              <a:t>In de KNAW Belangen Code wordt het volgende aangegeven: “Extern gefinancierd onderzoek kan belangenverstrengeling in de hand werken. Op veel terreinen zijn niet of nauwelijks publieke geldmiddelen beschikbaar (zoals financiering door universiteiten of NWO) en is alleen via contractresearch onderzoek mogelijk. Hierbij wordt het onderzoek gefinancierd door overheid of industrie en wordt de onderzoeksvraag meestal zeer nauwkeurig afgebakend. Het initiatief voor contractonderzoek kan zowel van een universiteit als van een financier uitgaan, maar de universiteiten staan garant voor een onafhankelijke uitvoering (</a:t>
            </a:r>
            <a:r>
              <a:rPr lang="nl-NL" b="0" i="0" dirty="0" err="1">
                <a:solidFill>
                  <a:srgbClr val="000000"/>
                </a:solidFill>
                <a:effectLst/>
                <a:latin typeface="Times New Roman" panose="02020603050405020304" pitchFamily="18" charset="0"/>
              </a:rPr>
              <a:t>inclusiefpublicatievrijheid</a:t>
            </a:r>
            <a:r>
              <a:rPr lang="nl-NL" b="0" i="0" dirty="0">
                <a:solidFill>
                  <a:srgbClr val="000000"/>
                </a:solidFill>
                <a:effectLst/>
                <a:latin typeface="Times New Roman" panose="02020603050405020304" pitchFamily="18" charset="0"/>
              </a:rPr>
              <a:t> voor de onderzoekers en volledige verantwoording van de financieringsbronnen). Universiteiten hebben voor dit soort onderzoek standaardcontracten ontwikkeld en de KNAW heeft een gedragscode opgesteld (vastgelegd in het advies ‘Wetenschap op bestelling’ uit 2005). Toch bestaat de mogelijkheid dat een dergelijke relatie</a:t>
            </a:r>
          </a:p>
          <a:p>
            <a:pPr algn="l"/>
            <a:r>
              <a:rPr lang="nl-NL" b="0" i="0" dirty="0">
                <a:solidFill>
                  <a:srgbClr val="000000"/>
                </a:solidFill>
                <a:effectLst/>
                <a:latin typeface="Times New Roman" panose="02020603050405020304" pitchFamily="18" charset="0"/>
              </a:rPr>
              <a:t>een wetenschapper meer ontvankelijk maakt voor de belangen van de financier van het onderzoek. Daarom moet altijd het risico in het oog gehouden worden dat deze vorm van afhankelijkheid een wetenschapper kwetsbaar kan maken voor belangenverstrengeling.”</a:t>
            </a:r>
          </a:p>
          <a:p>
            <a:pPr algn="l"/>
            <a:r>
              <a:rPr lang="nl-NL" b="0" i="0" dirty="0">
                <a:solidFill>
                  <a:srgbClr val="000000"/>
                </a:solidFill>
                <a:effectLst/>
                <a:latin typeface="Times New Roman" panose="02020603050405020304" pitchFamily="18" charset="0"/>
              </a:rPr>
              <a:t>Indien de arts of onderzoeker betrokken is geweest (of nog is) bij een onderzoek of project dat is gefinancierd door de industrie, dan wordt hij geacht dit te melden in het </a:t>
            </a:r>
            <a:r>
              <a:rPr lang="nl-NL" b="0" i="0" dirty="0" err="1">
                <a:solidFill>
                  <a:srgbClr val="000000"/>
                </a:solidFill>
                <a:effectLst/>
                <a:latin typeface="Times New Roman" panose="02020603050405020304" pitchFamily="18" charset="0"/>
              </a:rPr>
              <a:t>disclosure</a:t>
            </a:r>
            <a:r>
              <a:rPr lang="nl-NL" b="0" i="0" dirty="0">
                <a:solidFill>
                  <a:srgbClr val="000000"/>
                </a:solidFill>
                <a:effectLst/>
                <a:latin typeface="Times New Roman" panose="02020603050405020304" pitchFamily="18" charset="0"/>
              </a:rPr>
              <a:t> sheet. Het gaat om bijdragen van meer dan € 500 (cumulatief per jaar) die in de afgelopen 4 jaar zijn gedaan. Het betreffen veelal gegevens die openbaar worden gemaakt via het Nederlandse Trial Register of het Transparantieregister Zorg.</a:t>
            </a:r>
          </a:p>
          <a:p>
            <a:pPr algn="l"/>
            <a:r>
              <a:rPr lang="nl-NL" b="0" i="0" u="sng" dirty="0">
                <a:solidFill>
                  <a:srgbClr val="000000"/>
                </a:solidFill>
                <a:effectLst/>
                <a:latin typeface="Times New Roman" panose="02020603050405020304" pitchFamily="18" charset="0"/>
              </a:rPr>
              <a:t>3. Honorarium of andere (financiële) vergoeding</a:t>
            </a:r>
          </a:p>
          <a:p>
            <a:pPr algn="l"/>
            <a:r>
              <a:rPr lang="nl-NL" b="0" i="0" dirty="0">
                <a:solidFill>
                  <a:srgbClr val="000000"/>
                </a:solidFill>
                <a:effectLst/>
                <a:latin typeface="Times New Roman" panose="02020603050405020304" pitchFamily="18" charset="0"/>
              </a:rPr>
              <a:t>In de KNAW Belangen Code wordt het volgende aangegeven: “Persoonlijke financiële belangen vormen de meest voor de hand liggende oorzaak van belangenverstrengeling. Hierbij kan gedacht worden aan een lid van een adviescommissie die in dienst is bij een bedrijf dat opereert op het gebied waar het advies zich op richt […]. Ook is het voorstelbaar dat een deskundige persoonlijke financiële belangen heeft bij een advies in verband met een adviseurschap in het bedrijfsleven of bij een belangenorganisatie.”</a:t>
            </a:r>
          </a:p>
          <a:p>
            <a:pPr algn="l"/>
            <a:r>
              <a:rPr lang="nl-NL" b="0" i="0" dirty="0">
                <a:solidFill>
                  <a:srgbClr val="000000"/>
                </a:solidFill>
                <a:effectLst/>
                <a:latin typeface="Times New Roman" panose="02020603050405020304" pitchFamily="18" charset="0"/>
              </a:rPr>
              <a:t>Indien de arts of onderzoeker (op basis van bijvoorbeeld een opdrachtovereenkomst of in loondienst) diensten (heeft) verricht ten behoeve van een bedrijf, dient hij/zij dat te melden wanneer het honorarium een waarde vertegenwoordigt van meer dan € 500 (cumulatief per jaar) en dit binnen een tijdvak van 4 jaar voorafgaand aan de datum van de presentatie heeft plaatsgevonden. Het kan hierbij bijvoorbeeld gaan om consultancy diensten (zoals in een adviesraad van het bedrijf), het in opdracht schrijven van een artikel of het houden van een presentatie. Het is niet bepalend dat de arts of onderzoeker zelf begunstigde is van het honorarium. De relatie dient ook te worden vermeld als het honorarium niet rechtstreeks aan de arts of onderzoeker is voldaan, maar is toegekend aan een andere rechtspersoon (bijvoorbeeld aan een werkvennootschap van de arts of onderzoeker, een (</a:t>
            </a:r>
            <a:r>
              <a:rPr lang="nl-NL" b="0" i="0" dirty="0" err="1">
                <a:solidFill>
                  <a:srgbClr val="000000"/>
                </a:solidFill>
                <a:effectLst/>
                <a:latin typeface="Times New Roman" panose="02020603050405020304" pitchFamily="18" charset="0"/>
              </a:rPr>
              <a:t>onderzoeks</a:t>
            </a:r>
            <a:r>
              <a:rPr lang="nl-NL" b="0" i="0" dirty="0">
                <a:solidFill>
                  <a:srgbClr val="000000"/>
                </a:solidFill>
                <a:effectLst/>
                <a:latin typeface="Times New Roman" panose="02020603050405020304" pitchFamily="18" charset="0"/>
              </a:rPr>
              <a:t>)stichting, een zorginstelling/ziekenhuis of een organisatie- of sprekersbureau). De betrokken gegevens zullen over het algemeen zijn opgenomen in het Transparantieregister Zorg.</a:t>
            </a:r>
          </a:p>
          <a:p>
            <a:pPr algn="l"/>
            <a:r>
              <a:rPr lang="nl-NL" b="0" i="0" u="sng" dirty="0">
                <a:solidFill>
                  <a:srgbClr val="000000"/>
                </a:solidFill>
                <a:effectLst/>
                <a:latin typeface="Times New Roman" panose="02020603050405020304" pitchFamily="18" charset="0"/>
              </a:rPr>
              <a:t>4. Aandeelhouder</a:t>
            </a:r>
          </a:p>
          <a:p>
            <a:pPr algn="l"/>
            <a:r>
              <a:rPr lang="nl-NL" b="0" i="0" dirty="0">
                <a:solidFill>
                  <a:srgbClr val="000000"/>
                </a:solidFill>
                <a:effectLst/>
                <a:latin typeface="Times New Roman" panose="02020603050405020304" pitchFamily="18" charset="0"/>
              </a:rPr>
              <a:t>Ook het bezit van aandelen of opties bij een bedrijf kan wijzen op een persoonlijk financieel belang dat een oorzaak kan vormen voor belangenverstrengeling. Daarover dient openheid te worden gegeven. Het dient hierbij wel te gaan om een aanmerkelijk belang in een bedrijf. Daarvan is sprake indien de betrokken arts of onderzoeker 5% of meer van de aandelen in het bedrijf heeft (waarbij de aandelen van zijn/haar partner meetellen). Hiervan is ook sprake indien de arts of onderzoeker dit belang heeft via een andere rechtspersoon.</a:t>
            </a:r>
          </a:p>
          <a:p>
            <a:pPr algn="l"/>
            <a:r>
              <a:rPr lang="nl-NL" b="0" i="0" u="sng" dirty="0">
                <a:solidFill>
                  <a:srgbClr val="000000"/>
                </a:solidFill>
                <a:effectLst/>
                <a:latin typeface="Times New Roman" panose="02020603050405020304" pitchFamily="18" charset="0"/>
              </a:rPr>
              <a:t>5. Andere relatie, namelijk …</a:t>
            </a:r>
          </a:p>
          <a:p>
            <a:pPr algn="l"/>
            <a:r>
              <a:rPr lang="nl-NL" b="0" i="0" dirty="0">
                <a:solidFill>
                  <a:srgbClr val="000000"/>
                </a:solidFill>
                <a:effectLst/>
                <a:latin typeface="Times New Roman" panose="02020603050405020304" pitchFamily="18" charset="0"/>
              </a:rPr>
              <a:t>Er kunnen ook andere relaties bestaan die mogelijk kunnen leiden tot een vorm van belangenverstrengeling, zoals persoonlijke relaties met personen uit directe omgeving (bijvoorbeeld de partner en/of kinderen) die baat kunnen hebben bij een bepaalde voorstelling van zaken van hetgeen de arts of onderzoeker zal presenteren. De arts en onderzoeker worden geacht dit in het </a:t>
            </a:r>
            <a:r>
              <a:rPr lang="nl-NL" b="0" i="0" dirty="0" err="1">
                <a:solidFill>
                  <a:srgbClr val="000000"/>
                </a:solidFill>
                <a:effectLst/>
                <a:latin typeface="Times New Roman" panose="02020603050405020304" pitchFamily="18" charset="0"/>
              </a:rPr>
              <a:t>disclosure</a:t>
            </a:r>
            <a:r>
              <a:rPr lang="nl-NL" b="0" i="0" dirty="0">
                <a:solidFill>
                  <a:srgbClr val="000000"/>
                </a:solidFill>
                <a:effectLst/>
                <a:latin typeface="Times New Roman" panose="02020603050405020304" pitchFamily="18" charset="0"/>
              </a:rPr>
              <a:t> sheet aan te geven.</a:t>
            </a:r>
          </a:p>
          <a:p>
            <a:endParaRPr lang="nl-NL" dirty="0"/>
          </a:p>
          <a:p>
            <a:endParaRPr lang="nl-NL" dirty="0"/>
          </a:p>
        </p:txBody>
      </p:sp>
      <p:sp>
        <p:nvSpPr>
          <p:cNvPr id="4" name="Tijdelijke aanduiding voor dianummer 3"/>
          <p:cNvSpPr>
            <a:spLocks noGrp="1"/>
          </p:cNvSpPr>
          <p:nvPr>
            <p:ph type="sldNum" sz="quarter" idx="5"/>
          </p:nvPr>
        </p:nvSpPr>
        <p:spPr/>
        <p:txBody>
          <a:bodyPr/>
          <a:lstStyle/>
          <a:p>
            <a:fld id="{2683E171-FAF4-46DE-BC9C-2F315EBB2A02}" type="slidenum">
              <a:rPr lang="nl-NL" smtClean="0"/>
              <a:t>2</a:t>
            </a:fld>
            <a:endParaRPr lang="nl-NL"/>
          </a:p>
        </p:txBody>
      </p:sp>
    </p:spTree>
    <p:extLst>
      <p:ext uri="{BB962C8B-B14F-4D97-AF65-F5344CB8AC3E}">
        <p14:creationId xmlns:p14="http://schemas.microsoft.com/office/powerpoint/2010/main" val="17310352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2" name="Vrije vorm 21">
            <a:extLst>
              <a:ext uri="{FF2B5EF4-FFF2-40B4-BE49-F238E27FC236}">
                <a16:creationId xmlns:a16="http://schemas.microsoft.com/office/drawing/2014/main" id="{1EDE761F-90EF-4CCC-D79B-8D566023411E}"/>
              </a:ext>
            </a:extLst>
          </p:cNvPr>
          <p:cNvSpPr>
            <a:spLocks noGrp="1" noRot="1" noMove="1" noResize="1" noEditPoints="1" noAdjustHandles="1" noChangeArrowheads="1" noChangeShapeType="1"/>
          </p:cNvSpPr>
          <p:nvPr/>
        </p:nvSpPr>
        <p:spPr>
          <a:xfrm>
            <a:off x="-1" y="-1"/>
            <a:ext cx="11182855" cy="6858000"/>
          </a:xfrm>
          <a:custGeom>
            <a:avLst/>
            <a:gdLst>
              <a:gd name="connsiteX0" fmla="*/ 0 w 11490766"/>
              <a:gd name="connsiteY0" fmla="*/ 0 h 6858000"/>
              <a:gd name="connsiteX1" fmla="*/ 10469851 w 11490766"/>
              <a:gd name="connsiteY1" fmla="*/ 0 h 6858000"/>
              <a:gd name="connsiteX2" fmla="*/ 10583704 w 11490766"/>
              <a:gd name="connsiteY2" fmla="*/ 177727 h 6858000"/>
              <a:gd name="connsiteX3" fmla="*/ 11490766 w 11490766"/>
              <a:gd name="connsiteY3" fmla="*/ 3429000 h 6858000"/>
              <a:gd name="connsiteX4" fmla="*/ 10583704 w 11490766"/>
              <a:gd name="connsiteY4" fmla="*/ 6680274 h 6858000"/>
              <a:gd name="connsiteX5" fmla="*/ 10469852 w 11490766"/>
              <a:gd name="connsiteY5" fmla="*/ 6858000 h 6858000"/>
              <a:gd name="connsiteX6" fmla="*/ 0 w 1149076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90766" h="6858000">
                <a:moveTo>
                  <a:pt x="0" y="0"/>
                </a:moveTo>
                <a:lnTo>
                  <a:pt x="10469851" y="0"/>
                </a:lnTo>
                <a:lnTo>
                  <a:pt x="10583704" y="177727"/>
                </a:lnTo>
                <a:cubicBezTo>
                  <a:pt x="11159303" y="1125746"/>
                  <a:pt x="11490766" y="2238636"/>
                  <a:pt x="11490766" y="3429000"/>
                </a:cubicBezTo>
                <a:cubicBezTo>
                  <a:pt x="11490766" y="4619365"/>
                  <a:pt x="11159303" y="5732254"/>
                  <a:pt x="10583704" y="6680274"/>
                </a:cubicBezTo>
                <a:lnTo>
                  <a:pt x="10469852" y="6858000"/>
                </a:lnTo>
                <a:lnTo>
                  <a:pt x="0" y="6858000"/>
                </a:ln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dirty="0">
              <a:solidFill>
                <a:srgbClr val="00B0F0"/>
              </a:solidFill>
            </a:endParaRPr>
          </a:p>
        </p:txBody>
      </p:sp>
      <p:sp>
        <p:nvSpPr>
          <p:cNvPr id="2" name="Titel 1">
            <a:extLst>
              <a:ext uri="{FF2B5EF4-FFF2-40B4-BE49-F238E27FC236}">
                <a16:creationId xmlns:a16="http://schemas.microsoft.com/office/drawing/2014/main" id="{2CFE9482-CAEF-BD55-2CF3-A88ABACA5D1E}"/>
              </a:ext>
            </a:extLst>
          </p:cNvPr>
          <p:cNvSpPr>
            <a:spLocks noGrp="1"/>
          </p:cNvSpPr>
          <p:nvPr>
            <p:ph type="ctrTitle"/>
          </p:nvPr>
        </p:nvSpPr>
        <p:spPr>
          <a:xfrm>
            <a:off x="1524000" y="2581486"/>
            <a:ext cx="9144000" cy="1333115"/>
          </a:xfrm>
        </p:spPr>
        <p:txBody>
          <a:bodyPr anchor="b">
            <a:normAutofit/>
          </a:bodyPr>
          <a:lstStyle>
            <a:lvl1pPr algn="ctr">
              <a:defRPr sz="4400" b="1" i="0">
                <a:solidFill>
                  <a:schemeClr val="bg1"/>
                </a:solidFill>
                <a:latin typeface="Segoe UI" panose="020B0502040204020203" pitchFamily="34" charset="0"/>
                <a:cs typeface="Segoe UI" panose="020B0502040204020203" pitchFamily="34" charset="0"/>
              </a:defRPr>
            </a:lvl1pPr>
          </a:lstStyle>
          <a:p>
            <a:r>
              <a:rPr lang="nl-NL"/>
              <a:t>Klik om stijl te bewerken</a:t>
            </a:r>
            <a:endParaRPr lang="nl-NL" dirty="0"/>
          </a:p>
        </p:txBody>
      </p:sp>
      <p:sp>
        <p:nvSpPr>
          <p:cNvPr id="3" name="Ondertitel 2">
            <a:extLst>
              <a:ext uri="{FF2B5EF4-FFF2-40B4-BE49-F238E27FC236}">
                <a16:creationId xmlns:a16="http://schemas.microsoft.com/office/drawing/2014/main" id="{4D4F037D-E1E9-F85E-C76D-94BFED71E11A}"/>
              </a:ext>
            </a:extLst>
          </p:cNvPr>
          <p:cNvSpPr>
            <a:spLocks noGrp="1"/>
          </p:cNvSpPr>
          <p:nvPr>
            <p:ph type="subTitle" idx="1"/>
          </p:nvPr>
        </p:nvSpPr>
        <p:spPr>
          <a:xfrm>
            <a:off x="2114824" y="4785582"/>
            <a:ext cx="7867376" cy="1201436"/>
          </a:xfrm>
        </p:spPr>
        <p:txBody>
          <a:bodyPr>
            <a:normAutofit/>
          </a:bodyPr>
          <a:lstStyle>
            <a:lvl1pPr marL="0" indent="0" algn="ctr">
              <a:buNone/>
              <a:defRPr sz="2800" b="0" i="0">
                <a:solidFill>
                  <a:schemeClr val="bg1"/>
                </a:solidFill>
                <a:latin typeface="Segoe UI Semilight" panose="020B0502040204020203" pitchFamily="34" charset="0"/>
                <a:cs typeface="Segoe UI Semilight"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4" name="Tijdelijke aanduiding voor datum 3">
            <a:extLst>
              <a:ext uri="{FF2B5EF4-FFF2-40B4-BE49-F238E27FC236}">
                <a16:creationId xmlns:a16="http://schemas.microsoft.com/office/drawing/2014/main" id="{CB269734-8325-5A30-B282-3C63778E68E8}"/>
              </a:ext>
            </a:extLst>
          </p:cNvPr>
          <p:cNvSpPr>
            <a:spLocks noGrp="1"/>
          </p:cNvSpPr>
          <p:nvPr>
            <p:ph type="dt" sz="half" idx="10"/>
          </p:nvPr>
        </p:nvSpPr>
        <p:spPr/>
        <p:txBody>
          <a:bodyPr/>
          <a:lstStyle/>
          <a:p>
            <a:fld id="{2CFBE83F-B780-074F-A9E5-CCFDB27B590E}" type="datetimeFigureOut">
              <a:rPr lang="nl-NL" smtClean="0"/>
              <a:t>24-3-2025</a:t>
            </a:fld>
            <a:endParaRPr lang="nl-NL" dirty="0"/>
          </a:p>
        </p:txBody>
      </p:sp>
      <p:sp>
        <p:nvSpPr>
          <p:cNvPr id="5" name="Tijdelijke aanduiding voor voettekst 4">
            <a:extLst>
              <a:ext uri="{FF2B5EF4-FFF2-40B4-BE49-F238E27FC236}">
                <a16:creationId xmlns:a16="http://schemas.microsoft.com/office/drawing/2014/main" id="{9ED810C2-F33B-C7C0-A6D5-7143DDE77B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8BFB07A-11ED-B7CF-4BF5-419F083E0D70}"/>
              </a:ext>
            </a:extLst>
          </p:cNvPr>
          <p:cNvSpPr>
            <a:spLocks noGrp="1"/>
          </p:cNvSpPr>
          <p:nvPr>
            <p:ph type="sldNum" sz="quarter" idx="12"/>
          </p:nvPr>
        </p:nvSpPr>
        <p:spPr/>
        <p:txBody>
          <a:bodyPr/>
          <a:lstStyle/>
          <a:p>
            <a:fld id="{C6D8FC6E-60EB-C84D-B700-5A5ABD02B245}" type="slidenum">
              <a:rPr lang="nl-NL" smtClean="0"/>
              <a:t>‹nr.›</a:t>
            </a:fld>
            <a:endParaRPr lang="nl-NL"/>
          </a:p>
        </p:txBody>
      </p:sp>
      <p:sp>
        <p:nvSpPr>
          <p:cNvPr id="13" name="Ovaal 12">
            <a:extLst>
              <a:ext uri="{FF2B5EF4-FFF2-40B4-BE49-F238E27FC236}">
                <a16:creationId xmlns:a16="http://schemas.microsoft.com/office/drawing/2014/main" id="{684C3DB8-0CB4-C249-2F74-7EF02701CC3E}"/>
              </a:ext>
            </a:extLst>
          </p:cNvPr>
          <p:cNvSpPr/>
          <p:nvPr/>
        </p:nvSpPr>
        <p:spPr>
          <a:xfrm>
            <a:off x="10207690" y="4833256"/>
            <a:ext cx="1791478" cy="1791478"/>
          </a:xfrm>
          <a:prstGeom prst="ellipse">
            <a:avLst/>
          </a:prstGeom>
          <a:solidFill>
            <a:schemeClr val="accent1">
              <a:alpha val="79847"/>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4" name="Afbeelding 23" descr="Afbeelding met Lettertype, Graphics, tekst, logo&#10;&#10;Door AI gegenereerde inhoud is mogelijk onjuist.">
            <a:extLst>
              <a:ext uri="{FF2B5EF4-FFF2-40B4-BE49-F238E27FC236}">
                <a16:creationId xmlns:a16="http://schemas.microsoft.com/office/drawing/2014/main" id="{23E50E01-8942-6229-4D8F-CE509572CA96}"/>
              </a:ext>
            </a:extLst>
          </p:cNvPr>
          <p:cNvPicPr>
            <a:picLocks noChangeAspect="1"/>
          </p:cNvPicPr>
          <p:nvPr/>
        </p:nvPicPr>
        <p:blipFill>
          <a:blip r:embed="rId2"/>
          <a:stretch>
            <a:fillRect/>
          </a:stretch>
        </p:blipFill>
        <p:spPr>
          <a:xfrm>
            <a:off x="4410748" y="703756"/>
            <a:ext cx="2987851" cy="1241107"/>
          </a:xfrm>
          <a:prstGeom prst="rect">
            <a:avLst/>
          </a:prstGeom>
        </p:spPr>
      </p:pic>
      <p:sp>
        <p:nvSpPr>
          <p:cNvPr id="25" name="Tekstvak 24">
            <a:extLst>
              <a:ext uri="{FF2B5EF4-FFF2-40B4-BE49-F238E27FC236}">
                <a16:creationId xmlns:a16="http://schemas.microsoft.com/office/drawing/2014/main" id="{E4B5CABD-530A-D2E7-312C-2EF3DC2A5F1E}"/>
              </a:ext>
            </a:extLst>
          </p:cNvPr>
          <p:cNvSpPr txBox="1"/>
          <p:nvPr/>
        </p:nvSpPr>
        <p:spPr>
          <a:xfrm>
            <a:off x="10461294" y="5987018"/>
            <a:ext cx="1263721" cy="338554"/>
          </a:xfrm>
          <a:prstGeom prst="rect">
            <a:avLst/>
          </a:prstGeom>
          <a:noFill/>
        </p:spPr>
        <p:txBody>
          <a:bodyPr wrap="square" rtlCol="0">
            <a:spAutoFit/>
          </a:bodyPr>
          <a:lstStyle/>
          <a:p>
            <a:pPr algn="ctr"/>
            <a:r>
              <a:rPr lang="nl-NL" sz="1600" b="1" i="0" dirty="0" err="1">
                <a:solidFill>
                  <a:schemeClr val="bg1"/>
                </a:solidFill>
                <a:latin typeface="Segoe UI Semibold" panose="020B0502040204020203" pitchFamily="34" charset="0"/>
                <a:cs typeface="Segoe UI Semibold" panose="020B0502040204020203" pitchFamily="34" charset="0"/>
              </a:rPr>
              <a:t>nspoh.nl</a:t>
            </a:r>
            <a:endParaRPr lang="nl-NL" sz="1600" b="1" i="0" dirty="0">
              <a:solidFill>
                <a:schemeClr val="bg1"/>
              </a:solidFill>
              <a:latin typeface="Segoe UI Semibold" panose="020B0502040204020203" pitchFamily="34" charset="0"/>
              <a:cs typeface="Segoe UI Semibold" panose="020B0502040204020203" pitchFamily="34" charset="0"/>
            </a:endParaRPr>
          </a:p>
        </p:txBody>
      </p:sp>
    </p:spTree>
    <p:extLst>
      <p:ext uri="{BB962C8B-B14F-4D97-AF65-F5344CB8AC3E}">
        <p14:creationId xmlns:p14="http://schemas.microsoft.com/office/powerpoint/2010/main" val="817525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Standaard dia grijs">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B2D1D2CD-35B1-03F9-DD9E-961BC764550C}"/>
              </a:ext>
            </a:extLst>
          </p:cNvPr>
          <p:cNvSpPr/>
          <p:nvPr/>
        </p:nvSpPr>
        <p:spPr>
          <a:xfrm>
            <a:off x="1" y="1"/>
            <a:ext cx="12192000" cy="6858000"/>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043875"/>
          </a:solidFill>
        </p:spPr>
        <p:txBody>
          <a:bodyPr wrap="square" lIns="0" tIns="0" rIns="0" bIns="0" rtlCol="0"/>
          <a:lstStyle/>
          <a:p>
            <a:endParaRPr/>
          </a:p>
        </p:txBody>
      </p:sp>
      <p:sp>
        <p:nvSpPr>
          <p:cNvPr id="4" name="Tijdelijke aanduiding voor datum 3">
            <a:extLst>
              <a:ext uri="{FF2B5EF4-FFF2-40B4-BE49-F238E27FC236}">
                <a16:creationId xmlns:a16="http://schemas.microsoft.com/office/drawing/2014/main" id="{56EC0EB6-C390-9939-FFF6-B7C514FB5D86}"/>
              </a:ext>
            </a:extLst>
          </p:cNvPr>
          <p:cNvSpPr>
            <a:spLocks noGrp="1"/>
          </p:cNvSpPr>
          <p:nvPr>
            <p:ph type="dt" sz="half" idx="10"/>
          </p:nvPr>
        </p:nvSpPr>
        <p:spPr/>
        <p:txBody>
          <a:bodyPr/>
          <a:lstStyle/>
          <a:p>
            <a:fld id="{2CFBE83F-B780-074F-A9E5-CCFDB27B590E}" type="datetimeFigureOut">
              <a:rPr lang="nl-NL" smtClean="0"/>
              <a:t>24-3-2025</a:t>
            </a:fld>
            <a:endParaRPr lang="nl-NL"/>
          </a:p>
        </p:txBody>
      </p:sp>
      <p:sp>
        <p:nvSpPr>
          <p:cNvPr id="5" name="Tijdelijke aanduiding voor voettekst 4">
            <a:extLst>
              <a:ext uri="{FF2B5EF4-FFF2-40B4-BE49-F238E27FC236}">
                <a16:creationId xmlns:a16="http://schemas.microsoft.com/office/drawing/2014/main" id="{C147DBEE-6AE8-865B-969B-88282CCBF47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5A2CDE-0CD8-6492-BD92-95D83D06866B}"/>
              </a:ext>
            </a:extLst>
          </p:cNvPr>
          <p:cNvSpPr>
            <a:spLocks noGrp="1"/>
          </p:cNvSpPr>
          <p:nvPr>
            <p:ph type="sldNum" sz="quarter" idx="12"/>
          </p:nvPr>
        </p:nvSpPr>
        <p:spPr/>
        <p:txBody>
          <a:bodyPr/>
          <a:lstStyle/>
          <a:p>
            <a:fld id="{C6D8FC6E-60EB-C84D-B700-5A5ABD02B245}" type="slidenum">
              <a:rPr lang="nl-NL" smtClean="0"/>
              <a:t>‹nr.›</a:t>
            </a:fld>
            <a:endParaRPr lang="nl-NL"/>
          </a:p>
        </p:txBody>
      </p:sp>
      <p:sp>
        <p:nvSpPr>
          <p:cNvPr id="8" name="Titel 1">
            <a:extLst>
              <a:ext uri="{FF2B5EF4-FFF2-40B4-BE49-F238E27FC236}">
                <a16:creationId xmlns:a16="http://schemas.microsoft.com/office/drawing/2014/main" id="{5D058F82-8D14-0699-4E77-D78F823C461E}"/>
              </a:ext>
            </a:extLst>
          </p:cNvPr>
          <p:cNvSpPr>
            <a:spLocks noGrp="1"/>
          </p:cNvSpPr>
          <p:nvPr>
            <p:ph type="title"/>
          </p:nvPr>
        </p:nvSpPr>
        <p:spPr>
          <a:xfrm>
            <a:off x="838200" y="650919"/>
            <a:ext cx="8593476" cy="1205057"/>
          </a:xfrm>
        </p:spPr>
        <p:txBody>
          <a:bodyPr>
            <a:normAutofit/>
          </a:bodyPr>
          <a:lstStyle>
            <a:lvl1pPr>
              <a:defRPr sz="3600" b="1" i="0">
                <a:solidFill>
                  <a:schemeClr val="bg1"/>
                </a:solidFill>
                <a:latin typeface="Segoe UI" panose="020B0502040204020203" pitchFamily="34" charset="0"/>
                <a:cs typeface="Segoe UI" panose="020B0502040204020203" pitchFamily="34" charset="0"/>
              </a:defRPr>
            </a:lvl1pPr>
          </a:lstStyle>
          <a:p>
            <a:r>
              <a:rPr lang="nl-NL"/>
              <a:t>Klik om stijl te bewerken</a:t>
            </a:r>
            <a:endParaRPr lang="nl-NL" dirty="0"/>
          </a:p>
        </p:txBody>
      </p:sp>
      <p:pic>
        <p:nvPicPr>
          <p:cNvPr id="3" name="object 3">
            <a:extLst>
              <a:ext uri="{FF2B5EF4-FFF2-40B4-BE49-F238E27FC236}">
                <a16:creationId xmlns:a16="http://schemas.microsoft.com/office/drawing/2014/main" id="{B5625540-5D0C-45F5-4701-8E6DC01CD4B2}"/>
              </a:ext>
            </a:extLst>
          </p:cNvPr>
          <p:cNvPicPr/>
          <p:nvPr/>
        </p:nvPicPr>
        <p:blipFill>
          <a:blip r:embed="rId2" cstate="print"/>
          <a:stretch>
            <a:fillRect/>
          </a:stretch>
        </p:blipFill>
        <p:spPr>
          <a:xfrm>
            <a:off x="9684756" y="-22591"/>
            <a:ext cx="2507244" cy="2506894"/>
          </a:xfrm>
          <a:prstGeom prst="rect">
            <a:avLst/>
          </a:prstGeom>
        </p:spPr>
      </p:pic>
      <p:sp>
        <p:nvSpPr>
          <p:cNvPr id="9" name="Tijdelijke aanduiding voor inhoud 2">
            <a:extLst>
              <a:ext uri="{FF2B5EF4-FFF2-40B4-BE49-F238E27FC236}">
                <a16:creationId xmlns:a16="http://schemas.microsoft.com/office/drawing/2014/main" id="{EFD234EA-DF9B-DD26-3D34-C10E64E145C9}"/>
              </a:ext>
            </a:extLst>
          </p:cNvPr>
          <p:cNvSpPr>
            <a:spLocks noGrp="1"/>
          </p:cNvSpPr>
          <p:nvPr>
            <p:ph sz="half" idx="1"/>
          </p:nvPr>
        </p:nvSpPr>
        <p:spPr>
          <a:xfrm>
            <a:off x="838199" y="2023413"/>
            <a:ext cx="10515599" cy="395576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441654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Eind dia">
    <p:spTree>
      <p:nvGrpSpPr>
        <p:cNvPr id="1" name=""/>
        <p:cNvGrpSpPr/>
        <p:nvPr/>
      </p:nvGrpSpPr>
      <p:grpSpPr>
        <a:xfrm>
          <a:off x="0" y="0"/>
          <a:ext cx="0" cy="0"/>
          <a:chOff x="0" y="0"/>
          <a:chExt cx="0" cy="0"/>
        </a:xfrm>
      </p:grpSpPr>
      <p:sp>
        <p:nvSpPr>
          <p:cNvPr id="22" name="Vrije vorm 21">
            <a:extLst>
              <a:ext uri="{FF2B5EF4-FFF2-40B4-BE49-F238E27FC236}">
                <a16:creationId xmlns:a16="http://schemas.microsoft.com/office/drawing/2014/main" id="{1EDE761F-90EF-4CCC-D79B-8D566023411E}"/>
              </a:ext>
            </a:extLst>
          </p:cNvPr>
          <p:cNvSpPr>
            <a:spLocks noGrp="1" noRot="1" noMove="1" noResize="1" noEditPoints="1" noAdjustHandles="1" noChangeArrowheads="1" noChangeShapeType="1"/>
          </p:cNvSpPr>
          <p:nvPr/>
        </p:nvSpPr>
        <p:spPr>
          <a:xfrm>
            <a:off x="-1" y="-1"/>
            <a:ext cx="11182855" cy="6858000"/>
          </a:xfrm>
          <a:custGeom>
            <a:avLst/>
            <a:gdLst>
              <a:gd name="connsiteX0" fmla="*/ 0 w 11490766"/>
              <a:gd name="connsiteY0" fmla="*/ 0 h 6858000"/>
              <a:gd name="connsiteX1" fmla="*/ 10469851 w 11490766"/>
              <a:gd name="connsiteY1" fmla="*/ 0 h 6858000"/>
              <a:gd name="connsiteX2" fmla="*/ 10583704 w 11490766"/>
              <a:gd name="connsiteY2" fmla="*/ 177727 h 6858000"/>
              <a:gd name="connsiteX3" fmla="*/ 11490766 w 11490766"/>
              <a:gd name="connsiteY3" fmla="*/ 3429000 h 6858000"/>
              <a:gd name="connsiteX4" fmla="*/ 10583704 w 11490766"/>
              <a:gd name="connsiteY4" fmla="*/ 6680274 h 6858000"/>
              <a:gd name="connsiteX5" fmla="*/ 10469852 w 11490766"/>
              <a:gd name="connsiteY5" fmla="*/ 6858000 h 6858000"/>
              <a:gd name="connsiteX6" fmla="*/ 0 w 1149076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90766" h="6858000">
                <a:moveTo>
                  <a:pt x="0" y="0"/>
                </a:moveTo>
                <a:lnTo>
                  <a:pt x="10469851" y="0"/>
                </a:lnTo>
                <a:lnTo>
                  <a:pt x="10583704" y="177727"/>
                </a:lnTo>
                <a:cubicBezTo>
                  <a:pt x="11159303" y="1125746"/>
                  <a:pt x="11490766" y="2238636"/>
                  <a:pt x="11490766" y="3429000"/>
                </a:cubicBezTo>
                <a:cubicBezTo>
                  <a:pt x="11490766" y="4619365"/>
                  <a:pt x="11159303" y="5732254"/>
                  <a:pt x="10583704" y="6680274"/>
                </a:cubicBezTo>
                <a:lnTo>
                  <a:pt x="10469852" y="6858000"/>
                </a:lnTo>
                <a:lnTo>
                  <a:pt x="0" y="6858000"/>
                </a:ln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dirty="0">
              <a:solidFill>
                <a:srgbClr val="00B0F0"/>
              </a:solidFill>
            </a:endParaRPr>
          </a:p>
        </p:txBody>
      </p:sp>
      <p:sp>
        <p:nvSpPr>
          <p:cNvPr id="2" name="Titel 1">
            <a:extLst>
              <a:ext uri="{FF2B5EF4-FFF2-40B4-BE49-F238E27FC236}">
                <a16:creationId xmlns:a16="http://schemas.microsoft.com/office/drawing/2014/main" id="{2CFE9482-CAEF-BD55-2CF3-A88ABACA5D1E}"/>
              </a:ext>
            </a:extLst>
          </p:cNvPr>
          <p:cNvSpPr>
            <a:spLocks noGrp="1"/>
          </p:cNvSpPr>
          <p:nvPr>
            <p:ph type="ctrTitle"/>
          </p:nvPr>
        </p:nvSpPr>
        <p:spPr>
          <a:xfrm>
            <a:off x="1524000" y="2464897"/>
            <a:ext cx="9144000" cy="1791478"/>
          </a:xfrm>
        </p:spPr>
        <p:txBody>
          <a:bodyPr anchor="b">
            <a:normAutofit/>
          </a:bodyPr>
          <a:lstStyle>
            <a:lvl1pPr algn="ctr">
              <a:defRPr sz="5400" b="1" i="0">
                <a:solidFill>
                  <a:schemeClr val="bg1"/>
                </a:solidFill>
                <a:latin typeface="Segoe UI" panose="020B0502040204020203" pitchFamily="34" charset="0"/>
                <a:cs typeface="Segoe UI" panose="020B0502040204020203" pitchFamily="34" charset="0"/>
              </a:defRPr>
            </a:lvl1pPr>
          </a:lstStyle>
          <a:p>
            <a:r>
              <a:rPr lang="nl-NL"/>
              <a:t>Klik om stijl te bewerken</a:t>
            </a:r>
            <a:endParaRPr lang="nl-NL" dirty="0"/>
          </a:p>
        </p:txBody>
      </p:sp>
      <p:sp>
        <p:nvSpPr>
          <p:cNvPr id="4" name="Tijdelijke aanduiding voor datum 3">
            <a:extLst>
              <a:ext uri="{FF2B5EF4-FFF2-40B4-BE49-F238E27FC236}">
                <a16:creationId xmlns:a16="http://schemas.microsoft.com/office/drawing/2014/main" id="{CB269734-8325-5A30-B282-3C63778E68E8}"/>
              </a:ext>
            </a:extLst>
          </p:cNvPr>
          <p:cNvSpPr>
            <a:spLocks noGrp="1"/>
          </p:cNvSpPr>
          <p:nvPr>
            <p:ph type="dt" sz="half" idx="10"/>
          </p:nvPr>
        </p:nvSpPr>
        <p:spPr/>
        <p:txBody>
          <a:bodyPr/>
          <a:lstStyle/>
          <a:p>
            <a:fld id="{2CFBE83F-B780-074F-A9E5-CCFDB27B590E}" type="datetimeFigureOut">
              <a:rPr lang="nl-NL" smtClean="0"/>
              <a:t>24-3-2025</a:t>
            </a:fld>
            <a:endParaRPr lang="nl-NL" dirty="0"/>
          </a:p>
        </p:txBody>
      </p:sp>
      <p:sp>
        <p:nvSpPr>
          <p:cNvPr id="5" name="Tijdelijke aanduiding voor voettekst 4">
            <a:extLst>
              <a:ext uri="{FF2B5EF4-FFF2-40B4-BE49-F238E27FC236}">
                <a16:creationId xmlns:a16="http://schemas.microsoft.com/office/drawing/2014/main" id="{9ED810C2-F33B-C7C0-A6D5-7143DDE77B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8BFB07A-11ED-B7CF-4BF5-419F083E0D70}"/>
              </a:ext>
            </a:extLst>
          </p:cNvPr>
          <p:cNvSpPr>
            <a:spLocks noGrp="1"/>
          </p:cNvSpPr>
          <p:nvPr>
            <p:ph type="sldNum" sz="quarter" idx="12"/>
          </p:nvPr>
        </p:nvSpPr>
        <p:spPr/>
        <p:txBody>
          <a:bodyPr/>
          <a:lstStyle/>
          <a:p>
            <a:fld id="{C6D8FC6E-60EB-C84D-B700-5A5ABD02B245}" type="slidenum">
              <a:rPr lang="nl-NL" smtClean="0"/>
              <a:t>‹nr.›</a:t>
            </a:fld>
            <a:endParaRPr lang="nl-NL"/>
          </a:p>
        </p:txBody>
      </p:sp>
      <p:sp>
        <p:nvSpPr>
          <p:cNvPr id="13" name="Ovaal 12">
            <a:extLst>
              <a:ext uri="{FF2B5EF4-FFF2-40B4-BE49-F238E27FC236}">
                <a16:creationId xmlns:a16="http://schemas.microsoft.com/office/drawing/2014/main" id="{684C3DB8-0CB4-C249-2F74-7EF02701CC3E}"/>
              </a:ext>
            </a:extLst>
          </p:cNvPr>
          <p:cNvSpPr/>
          <p:nvPr/>
        </p:nvSpPr>
        <p:spPr>
          <a:xfrm>
            <a:off x="10207690" y="4833256"/>
            <a:ext cx="1791478" cy="1791478"/>
          </a:xfrm>
          <a:prstGeom prst="ellipse">
            <a:avLst/>
          </a:prstGeom>
          <a:solidFill>
            <a:schemeClr val="accent1">
              <a:alpha val="79847"/>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4" name="Afbeelding 23" descr="Afbeelding met Lettertype, Graphics, tekst, logo&#10;&#10;Door AI gegenereerde inhoud is mogelijk onjuist.">
            <a:extLst>
              <a:ext uri="{FF2B5EF4-FFF2-40B4-BE49-F238E27FC236}">
                <a16:creationId xmlns:a16="http://schemas.microsoft.com/office/drawing/2014/main" id="{23E50E01-8942-6229-4D8F-CE509572CA96}"/>
              </a:ext>
            </a:extLst>
          </p:cNvPr>
          <p:cNvPicPr>
            <a:picLocks noChangeAspect="1"/>
          </p:cNvPicPr>
          <p:nvPr/>
        </p:nvPicPr>
        <p:blipFill>
          <a:blip r:embed="rId2"/>
          <a:stretch>
            <a:fillRect/>
          </a:stretch>
        </p:blipFill>
        <p:spPr>
          <a:xfrm>
            <a:off x="4410748" y="703756"/>
            <a:ext cx="2987851" cy="1241107"/>
          </a:xfrm>
          <a:prstGeom prst="rect">
            <a:avLst/>
          </a:prstGeom>
        </p:spPr>
      </p:pic>
      <p:sp>
        <p:nvSpPr>
          <p:cNvPr id="25" name="Tekstvak 24">
            <a:extLst>
              <a:ext uri="{FF2B5EF4-FFF2-40B4-BE49-F238E27FC236}">
                <a16:creationId xmlns:a16="http://schemas.microsoft.com/office/drawing/2014/main" id="{E4B5CABD-530A-D2E7-312C-2EF3DC2A5F1E}"/>
              </a:ext>
            </a:extLst>
          </p:cNvPr>
          <p:cNvSpPr txBox="1"/>
          <p:nvPr/>
        </p:nvSpPr>
        <p:spPr>
          <a:xfrm>
            <a:off x="10461294" y="5987018"/>
            <a:ext cx="1263721" cy="338554"/>
          </a:xfrm>
          <a:prstGeom prst="rect">
            <a:avLst/>
          </a:prstGeom>
          <a:noFill/>
        </p:spPr>
        <p:txBody>
          <a:bodyPr wrap="square" rtlCol="0">
            <a:spAutoFit/>
          </a:bodyPr>
          <a:lstStyle/>
          <a:p>
            <a:pPr algn="ctr"/>
            <a:r>
              <a:rPr lang="nl-NL" sz="1600" b="1" i="0" dirty="0" err="1">
                <a:solidFill>
                  <a:schemeClr val="bg1"/>
                </a:solidFill>
                <a:latin typeface="Segoe UI Semibold" panose="020B0502040204020203" pitchFamily="34" charset="0"/>
                <a:cs typeface="Segoe UI Semibold" panose="020B0502040204020203" pitchFamily="34" charset="0"/>
              </a:rPr>
              <a:t>nspoh.nl</a:t>
            </a:r>
            <a:endParaRPr lang="nl-NL" sz="1600" b="1" i="0" dirty="0">
              <a:solidFill>
                <a:schemeClr val="bg1"/>
              </a:solidFill>
              <a:latin typeface="Segoe UI Semibold" panose="020B0502040204020203" pitchFamily="34" charset="0"/>
              <a:cs typeface="Segoe UI Semibold" panose="020B0502040204020203" pitchFamily="34" charset="0"/>
            </a:endParaRPr>
          </a:p>
        </p:txBody>
      </p:sp>
    </p:spTree>
    <p:extLst>
      <p:ext uri="{BB962C8B-B14F-4D97-AF65-F5344CB8AC3E}">
        <p14:creationId xmlns:p14="http://schemas.microsoft.com/office/powerpoint/2010/main" val="457315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Inhoudsopgave">
    <p:spTree>
      <p:nvGrpSpPr>
        <p:cNvPr id="1" name=""/>
        <p:cNvGrpSpPr/>
        <p:nvPr/>
      </p:nvGrpSpPr>
      <p:grpSpPr>
        <a:xfrm>
          <a:off x="0" y="0"/>
          <a:ext cx="0" cy="0"/>
          <a:chOff x="0" y="0"/>
          <a:chExt cx="0" cy="0"/>
        </a:xfrm>
      </p:grpSpPr>
      <p:sp>
        <p:nvSpPr>
          <p:cNvPr id="7" name="Vrije vorm 6">
            <a:extLst>
              <a:ext uri="{FF2B5EF4-FFF2-40B4-BE49-F238E27FC236}">
                <a16:creationId xmlns:a16="http://schemas.microsoft.com/office/drawing/2014/main" id="{2739F154-BB8A-246A-A432-1D40B323B392}"/>
              </a:ext>
            </a:extLst>
          </p:cNvPr>
          <p:cNvSpPr>
            <a:spLocks noGrp="1" noRot="1" noMove="1" noResize="1" noEditPoints="1" noAdjustHandles="1" noChangeArrowheads="1" noChangeShapeType="1"/>
          </p:cNvSpPr>
          <p:nvPr/>
        </p:nvSpPr>
        <p:spPr>
          <a:xfrm>
            <a:off x="-1" y="-1"/>
            <a:ext cx="11182855" cy="6858000"/>
          </a:xfrm>
          <a:custGeom>
            <a:avLst/>
            <a:gdLst>
              <a:gd name="connsiteX0" fmla="*/ 0 w 11490766"/>
              <a:gd name="connsiteY0" fmla="*/ 0 h 6858000"/>
              <a:gd name="connsiteX1" fmla="*/ 10469851 w 11490766"/>
              <a:gd name="connsiteY1" fmla="*/ 0 h 6858000"/>
              <a:gd name="connsiteX2" fmla="*/ 10583704 w 11490766"/>
              <a:gd name="connsiteY2" fmla="*/ 177727 h 6858000"/>
              <a:gd name="connsiteX3" fmla="*/ 11490766 w 11490766"/>
              <a:gd name="connsiteY3" fmla="*/ 3429000 h 6858000"/>
              <a:gd name="connsiteX4" fmla="*/ 10583704 w 11490766"/>
              <a:gd name="connsiteY4" fmla="*/ 6680274 h 6858000"/>
              <a:gd name="connsiteX5" fmla="*/ 10469852 w 11490766"/>
              <a:gd name="connsiteY5" fmla="*/ 6858000 h 6858000"/>
              <a:gd name="connsiteX6" fmla="*/ 0 w 1149076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90766" h="6858000">
                <a:moveTo>
                  <a:pt x="0" y="0"/>
                </a:moveTo>
                <a:lnTo>
                  <a:pt x="10469851" y="0"/>
                </a:lnTo>
                <a:lnTo>
                  <a:pt x="10583704" y="177727"/>
                </a:lnTo>
                <a:cubicBezTo>
                  <a:pt x="11159303" y="1125746"/>
                  <a:pt x="11490766" y="2238636"/>
                  <a:pt x="11490766" y="3429000"/>
                </a:cubicBezTo>
                <a:cubicBezTo>
                  <a:pt x="11490766" y="4619365"/>
                  <a:pt x="11159303" y="5732254"/>
                  <a:pt x="10583704" y="6680274"/>
                </a:cubicBezTo>
                <a:lnTo>
                  <a:pt x="10469852" y="6858000"/>
                </a:lnTo>
                <a:lnTo>
                  <a:pt x="0" y="6858000"/>
                </a:lnTo>
                <a:close/>
              </a:path>
            </a:pathLst>
          </a:cu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dirty="0">
              <a:solidFill>
                <a:srgbClr val="00B0F0"/>
              </a:solidFill>
            </a:endParaRPr>
          </a:p>
        </p:txBody>
      </p:sp>
      <p:sp>
        <p:nvSpPr>
          <p:cNvPr id="2" name="Titel 1">
            <a:extLst>
              <a:ext uri="{FF2B5EF4-FFF2-40B4-BE49-F238E27FC236}">
                <a16:creationId xmlns:a16="http://schemas.microsoft.com/office/drawing/2014/main" id="{FA92F32C-30BD-3DF2-0718-305BEFC676C7}"/>
              </a:ext>
            </a:extLst>
          </p:cNvPr>
          <p:cNvSpPr>
            <a:spLocks noGrp="1"/>
          </p:cNvSpPr>
          <p:nvPr>
            <p:ph type="title" hasCustomPrompt="1"/>
          </p:nvPr>
        </p:nvSpPr>
        <p:spPr>
          <a:xfrm>
            <a:off x="838200" y="2253024"/>
            <a:ext cx="10515600" cy="823070"/>
          </a:xfrm>
        </p:spPr>
        <p:txBody>
          <a:bodyPr/>
          <a:lstStyle>
            <a:lvl1pPr>
              <a:defRPr b="1" i="0">
                <a:latin typeface="Segoe UI" panose="020B0502040204020203" pitchFamily="34" charset="0"/>
                <a:cs typeface="Segoe UI" panose="020B0502040204020203" pitchFamily="34" charset="0"/>
              </a:defRPr>
            </a:lvl1pPr>
          </a:lstStyle>
          <a:p>
            <a:r>
              <a:rPr lang="nl-NL" dirty="0"/>
              <a:t>Inhoud</a:t>
            </a:r>
          </a:p>
        </p:txBody>
      </p:sp>
      <p:sp>
        <p:nvSpPr>
          <p:cNvPr id="3" name="Tijdelijke aanduiding voor inhoud 2">
            <a:extLst>
              <a:ext uri="{FF2B5EF4-FFF2-40B4-BE49-F238E27FC236}">
                <a16:creationId xmlns:a16="http://schemas.microsoft.com/office/drawing/2014/main" id="{45D08488-0EBE-136E-4A09-10B6BDC4678F}"/>
              </a:ext>
            </a:extLst>
          </p:cNvPr>
          <p:cNvSpPr>
            <a:spLocks noGrp="1"/>
          </p:cNvSpPr>
          <p:nvPr>
            <p:ph idx="1"/>
          </p:nvPr>
        </p:nvSpPr>
        <p:spPr>
          <a:xfrm>
            <a:off x="838200" y="3076094"/>
            <a:ext cx="10515600" cy="2853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a:extLst>
              <a:ext uri="{FF2B5EF4-FFF2-40B4-BE49-F238E27FC236}">
                <a16:creationId xmlns:a16="http://schemas.microsoft.com/office/drawing/2014/main" id="{610FA491-4129-5B81-9C8B-5B8631AB0E3A}"/>
              </a:ext>
            </a:extLst>
          </p:cNvPr>
          <p:cNvSpPr>
            <a:spLocks noGrp="1"/>
          </p:cNvSpPr>
          <p:nvPr>
            <p:ph type="dt" sz="half" idx="10"/>
          </p:nvPr>
        </p:nvSpPr>
        <p:spPr/>
        <p:txBody>
          <a:bodyPr/>
          <a:lstStyle/>
          <a:p>
            <a:fld id="{2CFBE83F-B780-074F-A9E5-CCFDB27B590E}" type="datetimeFigureOut">
              <a:rPr lang="nl-NL" smtClean="0"/>
              <a:t>24-3-2025</a:t>
            </a:fld>
            <a:endParaRPr lang="nl-NL"/>
          </a:p>
        </p:txBody>
      </p:sp>
      <p:sp>
        <p:nvSpPr>
          <p:cNvPr id="5" name="Tijdelijke aanduiding voor voettekst 4">
            <a:extLst>
              <a:ext uri="{FF2B5EF4-FFF2-40B4-BE49-F238E27FC236}">
                <a16:creationId xmlns:a16="http://schemas.microsoft.com/office/drawing/2014/main" id="{6507605D-EE9B-3689-B2D2-5E7189CF063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A6B8DA3-2292-B88C-DC04-82CA7A4FA8B7}"/>
              </a:ext>
            </a:extLst>
          </p:cNvPr>
          <p:cNvSpPr>
            <a:spLocks noGrp="1"/>
          </p:cNvSpPr>
          <p:nvPr>
            <p:ph type="sldNum" sz="quarter" idx="12"/>
          </p:nvPr>
        </p:nvSpPr>
        <p:spPr/>
        <p:txBody>
          <a:bodyPr/>
          <a:lstStyle/>
          <a:p>
            <a:fld id="{C6D8FC6E-60EB-C84D-B700-5A5ABD02B245}" type="slidenum">
              <a:rPr lang="nl-NL" smtClean="0"/>
              <a:t>‹nr.›</a:t>
            </a:fld>
            <a:endParaRPr lang="nl-NL"/>
          </a:p>
        </p:txBody>
      </p:sp>
      <p:pic>
        <p:nvPicPr>
          <p:cNvPr id="9" name="Afbeelding 8" descr="Afbeelding met Lettertype, Graphics, tekst, logo&#10;&#10;Door AI gegenereerde inhoud is mogelijk onjuist.">
            <a:extLst>
              <a:ext uri="{FF2B5EF4-FFF2-40B4-BE49-F238E27FC236}">
                <a16:creationId xmlns:a16="http://schemas.microsoft.com/office/drawing/2014/main" id="{DA41C190-D3F4-D13C-7A82-98E8EFE991C4}"/>
              </a:ext>
            </a:extLst>
          </p:cNvPr>
          <p:cNvPicPr>
            <a:picLocks noChangeAspect="1"/>
          </p:cNvPicPr>
          <p:nvPr/>
        </p:nvPicPr>
        <p:blipFill>
          <a:blip r:embed="rId2"/>
          <a:stretch>
            <a:fillRect/>
          </a:stretch>
        </p:blipFill>
        <p:spPr>
          <a:xfrm>
            <a:off x="4381571" y="711593"/>
            <a:ext cx="3011541" cy="1250948"/>
          </a:xfrm>
          <a:prstGeom prst="rect">
            <a:avLst/>
          </a:prstGeom>
        </p:spPr>
      </p:pic>
    </p:spTree>
    <p:extLst>
      <p:ext uri="{BB962C8B-B14F-4D97-AF65-F5344CB8AC3E}">
        <p14:creationId xmlns:p14="http://schemas.microsoft.com/office/powerpoint/2010/main" val="579082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tandaard dia tekst">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56EC0EB6-C390-9939-FFF6-B7C514FB5D86}"/>
              </a:ext>
            </a:extLst>
          </p:cNvPr>
          <p:cNvSpPr>
            <a:spLocks noGrp="1"/>
          </p:cNvSpPr>
          <p:nvPr>
            <p:ph type="dt" sz="half" idx="10"/>
          </p:nvPr>
        </p:nvSpPr>
        <p:spPr/>
        <p:txBody>
          <a:bodyPr/>
          <a:lstStyle/>
          <a:p>
            <a:fld id="{2CFBE83F-B780-074F-A9E5-CCFDB27B590E}" type="datetimeFigureOut">
              <a:rPr lang="nl-NL" smtClean="0"/>
              <a:t>24-3-2025</a:t>
            </a:fld>
            <a:endParaRPr lang="nl-NL"/>
          </a:p>
        </p:txBody>
      </p:sp>
      <p:sp>
        <p:nvSpPr>
          <p:cNvPr id="5" name="Tijdelijke aanduiding voor voettekst 4">
            <a:extLst>
              <a:ext uri="{FF2B5EF4-FFF2-40B4-BE49-F238E27FC236}">
                <a16:creationId xmlns:a16="http://schemas.microsoft.com/office/drawing/2014/main" id="{C147DBEE-6AE8-865B-969B-88282CCBF47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5A2CDE-0CD8-6492-BD92-95D83D06866B}"/>
              </a:ext>
            </a:extLst>
          </p:cNvPr>
          <p:cNvSpPr>
            <a:spLocks noGrp="1"/>
          </p:cNvSpPr>
          <p:nvPr>
            <p:ph type="sldNum" sz="quarter" idx="12"/>
          </p:nvPr>
        </p:nvSpPr>
        <p:spPr/>
        <p:txBody>
          <a:bodyPr/>
          <a:lstStyle/>
          <a:p>
            <a:fld id="{C6D8FC6E-60EB-C84D-B700-5A5ABD02B245}" type="slidenum">
              <a:rPr lang="nl-NL" smtClean="0"/>
              <a:t>‹nr.›</a:t>
            </a:fld>
            <a:endParaRPr lang="nl-NL"/>
          </a:p>
        </p:txBody>
      </p:sp>
      <p:pic>
        <p:nvPicPr>
          <p:cNvPr id="7" name="object 2">
            <a:extLst>
              <a:ext uri="{FF2B5EF4-FFF2-40B4-BE49-F238E27FC236}">
                <a16:creationId xmlns:a16="http://schemas.microsoft.com/office/drawing/2014/main" id="{4C063491-6C70-A69B-287B-0983EE502842}"/>
              </a:ext>
            </a:extLst>
          </p:cNvPr>
          <p:cNvPicPr/>
          <p:nvPr/>
        </p:nvPicPr>
        <p:blipFill>
          <a:blip r:embed="rId2" cstate="print"/>
          <a:stretch>
            <a:fillRect/>
          </a:stretch>
        </p:blipFill>
        <p:spPr>
          <a:xfrm>
            <a:off x="9684756" y="1"/>
            <a:ext cx="2507243" cy="2506894"/>
          </a:xfrm>
          <a:prstGeom prst="rect">
            <a:avLst/>
          </a:prstGeom>
        </p:spPr>
      </p:pic>
      <p:sp>
        <p:nvSpPr>
          <p:cNvPr id="8" name="Titel 1">
            <a:extLst>
              <a:ext uri="{FF2B5EF4-FFF2-40B4-BE49-F238E27FC236}">
                <a16:creationId xmlns:a16="http://schemas.microsoft.com/office/drawing/2014/main" id="{5D058F82-8D14-0699-4E77-D78F823C461E}"/>
              </a:ext>
            </a:extLst>
          </p:cNvPr>
          <p:cNvSpPr>
            <a:spLocks noGrp="1"/>
          </p:cNvSpPr>
          <p:nvPr>
            <p:ph type="title"/>
          </p:nvPr>
        </p:nvSpPr>
        <p:spPr>
          <a:xfrm>
            <a:off x="838200" y="650919"/>
            <a:ext cx="8593476" cy="1205057"/>
          </a:xfrm>
        </p:spPr>
        <p:txBody>
          <a:bodyPr>
            <a:normAutofit/>
          </a:bodyPr>
          <a:lstStyle>
            <a:lvl1pPr>
              <a:defRPr sz="3600" b="1" i="0">
                <a:solidFill>
                  <a:schemeClr val="accent1"/>
                </a:solidFill>
                <a:latin typeface="Segoe UI" panose="020B0502040204020203" pitchFamily="34" charset="0"/>
                <a:cs typeface="Segoe UI" panose="020B0502040204020203" pitchFamily="34" charset="0"/>
              </a:defRPr>
            </a:lvl1pPr>
          </a:lstStyle>
          <a:p>
            <a:r>
              <a:rPr lang="nl-NL"/>
              <a:t>Klik om stijl te bewerken</a:t>
            </a:r>
            <a:endParaRPr lang="nl-NL" dirty="0"/>
          </a:p>
        </p:txBody>
      </p:sp>
      <p:sp>
        <p:nvSpPr>
          <p:cNvPr id="9" name="Tijdelijke aanduiding voor inhoud 2">
            <a:extLst>
              <a:ext uri="{FF2B5EF4-FFF2-40B4-BE49-F238E27FC236}">
                <a16:creationId xmlns:a16="http://schemas.microsoft.com/office/drawing/2014/main" id="{EFD234EA-DF9B-DD26-3D34-C10E64E145C9}"/>
              </a:ext>
            </a:extLst>
          </p:cNvPr>
          <p:cNvSpPr>
            <a:spLocks noGrp="1"/>
          </p:cNvSpPr>
          <p:nvPr>
            <p:ph sz="half" idx="1"/>
          </p:nvPr>
        </p:nvSpPr>
        <p:spPr>
          <a:xfrm>
            <a:off x="838199" y="2023413"/>
            <a:ext cx="10515599" cy="395576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293870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tandaard dia tekst en foto">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56EC0EB6-C390-9939-FFF6-B7C514FB5D86}"/>
              </a:ext>
            </a:extLst>
          </p:cNvPr>
          <p:cNvSpPr>
            <a:spLocks noGrp="1"/>
          </p:cNvSpPr>
          <p:nvPr>
            <p:ph type="dt" sz="half" idx="10"/>
          </p:nvPr>
        </p:nvSpPr>
        <p:spPr/>
        <p:txBody>
          <a:bodyPr/>
          <a:lstStyle/>
          <a:p>
            <a:fld id="{2CFBE83F-B780-074F-A9E5-CCFDB27B590E}" type="datetimeFigureOut">
              <a:rPr lang="nl-NL" smtClean="0"/>
              <a:t>24-3-2025</a:t>
            </a:fld>
            <a:endParaRPr lang="nl-NL"/>
          </a:p>
        </p:txBody>
      </p:sp>
      <p:sp>
        <p:nvSpPr>
          <p:cNvPr id="5" name="Tijdelijke aanduiding voor voettekst 4">
            <a:extLst>
              <a:ext uri="{FF2B5EF4-FFF2-40B4-BE49-F238E27FC236}">
                <a16:creationId xmlns:a16="http://schemas.microsoft.com/office/drawing/2014/main" id="{C147DBEE-6AE8-865B-969B-88282CCBF47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5A2CDE-0CD8-6492-BD92-95D83D06866B}"/>
              </a:ext>
            </a:extLst>
          </p:cNvPr>
          <p:cNvSpPr>
            <a:spLocks noGrp="1"/>
          </p:cNvSpPr>
          <p:nvPr>
            <p:ph type="sldNum" sz="quarter" idx="12"/>
          </p:nvPr>
        </p:nvSpPr>
        <p:spPr/>
        <p:txBody>
          <a:bodyPr/>
          <a:lstStyle/>
          <a:p>
            <a:fld id="{C6D8FC6E-60EB-C84D-B700-5A5ABD02B245}" type="slidenum">
              <a:rPr lang="nl-NL" smtClean="0"/>
              <a:t>‹nr.›</a:t>
            </a:fld>
            <a:endParaRPr lang="nl-NL"/>
          </a:p>
        </p:txBody>
      </p:sp>
      <p:pic>
        <p:nvPicPr>
          <p:cNvPr id="7" name="object 2">
            <a:extLst>
              <a:ext uri="{FF2B5EF4-FFF2-40B4-BE49-F238E27FC236}">
                <a16:creationId xmlns:a16="http://schemas.microsoft.com/office/drawing/2014/main" id="{4C063491-6C70-A69B-287B-0983EE502842}"/>
              </a:ext>
            </a:extLst>
          </p:cNvPr>
          <p:cNvPicPr/>
          <p:nvPr/>
        </p:nvPicPr>
        <p:blipFill>
          <a:blip r:embed="rId2" cstate="print"/>
          <a:stretch>
            <a:fillRect/>
          </a:stretch>
        </p:blipFill>
        <p:spPr>
          <a:xfrm>
            <a:off x="9684756" y="1"/>
            <a:ext cx="2507243" cy="2506894"/>
          </a:xfrm>
          <a:prstGeom prst="rect">
            <a:avLst/>
          </a:prstGeom>
        </p:spPr>
      </p:pic>
      <p:sp>
        <p:nvSpPr>
          <p:cNvPr id="8" name="Titel 1">
            <a:extLst>
              <a:ext uri="{FF2B5EF4-FFF2-40B4-BE49-F238E27FC236}">
                <a16:creationId xmlns:a16="http://schemas.microsoft.com/office/drawing/2014/main" id="{5D058F82-8D14-0699-4E77-D78F823C461E}"/>
              </a:ext>
            </a:extLst>
          </p:cNvPr>
          <p:cNvSpPr>
            <a:spLocks noGrp="1"/>
          </p:cNvSpPr>
          <p:nvPr>
            <p:ph type="title"/>
          </p:nvPr>
        </p:nvSpPr>
        <p:spPr>
          <a:xfrm>
            <a:off x="838200" y="650919"/>
            <a:ext cx="8501009" cy="1205057"/>
          </a:xfrm>
        </p:spPr>
        <p:txBody>
          <a:bodyPr>
            <a:normAutofit/>
          </a:bodyPr>
          <a:lstStyle>
            <a:lvl1pPr>
              <a:defRPr sz="3600" b="1" i="0">
                <a:solidFill>
                  <a:schemeClr val="accent1"/>
                </a:solidFill>
                <a:latin typeface="Segoe UI" panose="020B0502040204020203" pitchFamily="34" charset="0"/>
                <a:cs typeface="Segoe UI" panose="020B0502040204020203" pitchFamily="34" charset="0"/>
              </a:defRPr>
            </a:lvl1pPr>
          </a:lstStyle>
          <a:p>
            <a:r>
              <a:rPr lang="nl-NL"/>
              <a:t>Klik om stijl te bewerken</a:t>
            </a:r>
            <a:endParaRPr lang="nl-NL" dirty="0"/>
          </a:p>
        </p:txBody>
      </p:sp>
      <p:sp>
        <p:nvSpPr>
          <p:cNvPr id="9" name="Tijdelijke aanduiding voor inhoud 2">
            <a:extLst>
              <a:ext uri="{FF2B5EF4-FFF2-40B4-BE49-F238E27FC236}">
                <a16:creationId xmlns:a16="http://schemas.microsoft.com/office/drawing/2014/main" id="{EFD234EA-DF9B-DD26-3D34-C10E64E145C9}"/>
              </a:ext>
            </a:extLst>
          </p:cNvPr>
          <p:cNvSpPr>
            <a:spLocks noGrp="1"/>
          </p:cNvSpPr>
          <p:nvPr>
            <p:ph sz="half" idx="1"/>
          </p:nvPr>
        </p:nvSpPr>
        <p:spPr>
          <a:xfrm>
            <a:off x="838199" y="2023413"/>
            <a:ext cx="5911921" cy="395576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0" name="Tijdelijke aanduiding voor afbeelding 9">
            <a:extLst>
              <a:ext uri="{FF2B5EF4-FFF2-40B4-BE49-F238E27FC236}">
                <a16:creationId xmlns:a16="http://schemas.microsoft.com/office/drawing/2014/main" id="{E789F243-3A6B-0B1A-4496-01F038089E67}"/>
              </a:ext>
            </a:extLst>
          </p:cNvPr>
          <p:cNvSpPr>
            <a:spLocks noGrp="1"/>
          </p:cNvSpPr>
          <p:nvPr>
            <p:ph type="pic" sz="quarter" idx="13"/>
          </p:nvPr>
        </p:nvSpPr>
        <p:spPr>
          <a:xfrm>
            <a:off x="6956032" y="2024713"/>
            <a:ext cx="4397768" cy="3954462"/>
          </a:xfrm>
          <a:prstGeom prst="roundRect">
            <a:avLst>
              <a:gd name="adj" fmla="val 9652"/>
            </a:avLst>
          </a:prstGeom>
        </p:spPr>
        <p:txBody>
          <a:bodyPr/>
          <a:lstStyle/>
          <a:p>
            <a:r>
              <a:rPr lang="nl-NL"/>
              <a:t>Klik op het pictogram als u een afbeelding wilt toevoegen</a:t>
            </a:r>
          </a:p>
        </p:txBody>
      </p:sp>
    </p:spTree>
    <p:extLst>
      <p:ext uri="{BB962C8B-B14F-4D97-AF65-F5344CB8AC3E}">
        <p14:creationId xmlns:p14="http://schemas.microsoft.com/office/powerpoint/2010/main" val="850536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tandaard dia blauw">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56EC0EB6-C390-9939-FFF6-B7C514FB5D86}"/>
              </a:ext>
            </a:extLst>
          </p:cNvPr>
          <p:cNvSpPr>
            <a:spLocks noGrp="1"/>
          </p:cNvSpPr>
          <p:nvPr>
            <p:ph type="dt" sz="half" idx="10"/>
          </p:nvPr>
        </p:nvSpPr>
        <p:spPr/>
        <p:txBody>
          <a:bodyPr/>
          <a:lstStyle/>
          <a:p>
            <a:fld id="{2CFBE83F-B780-074F-A9E5-CCFDB27B590E}" type="datetimeFigureOut">
              <a:rPr lang="nl-NL" smtClean="0"/>
              <a:t>24-3-2025</a:t>
            </a:fld>
            <a:endParaRPr lang="nl-NL"/>
          </a:p>
        </p:txBody>
      </p:sp>
      <p:sp>
        <p:nvSpPr>
          <p:cNvPr id="5" name="Tijdelijke aanduiding voor voettekst 4">
            <a:extLst>
              <a:ext uri="{FF2B5EF4-FFF2-40B4-BE49-F238E27FC236}">
                <a16:creationId xmlns:a16="http://schemas.microsoft.com/office/drawing/2014/main" id="{C147DBEE-6AE8-865B-969B-88282CCBF47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5A2CDE-0CD8-6492-BD92-95D83D06866B}"/>
              </a:ext>
            </a:extLst>
          </p:cNvPr>
          <p:cNvSpPr>
            <a:spLocks noGrp="1"/>
          </p:cNvSpPr>
          <p:nvPr>
            <p:ph type="sldNum" sz="quarter" idx="12"/>
          </p:nvPr>
        </p:nvSpPr>
        <p:spPr/>
        <p:txBody>
          <a:bodyPr/>
          <a:lstStyle/>
          <a:p>
            <a:fld id="{C6D8FC6E-60EB-C84D-B700-5A5ABD02B245}" type="slidenum">
              <a:rPr lang="nl-NL" smtClean="0"/>
              <a:t>‹nr.›</a:t>
            </a:fld>
            <a:endParaRPr lang="nl-NL"/>
          </a:p>
        </p:txBody>
      </p:sp>
      <p:sp>
        <p:nvSpPr>
          <p:cNvPr id="8" name="Titel 1">
            <a:extLst>
              <a:ext uri="{FF2B5EF4-FFF2-40B4-BE49-F238E27FC236}">
                <a16:creationId xmlns:a16="http://schemas.microsoft.com/office/drawing/2014/main" id="{5D058F82-8D14-0699-4E77-D78F823C461E}"/>
              </a:ext>
            </a:extLst>
          </p:cNvPr>
          <p:cNvSpPr>
            <a:spLocks noGrp="1"/>
          </p:cNvSpPr>
          <p:nvPr>
            <p:ph type="title"/>
          </p:nvPr>
        </p:nvSpPr>
        <p:spPr>
          <a:xfrm>
            <a:off x="838200" y="650919"/>
            <a:ext cx="8593476" cy="1205057"/>
          </a:xfrm>
        </p:spPr>
        <p:txBody>
          <a:bodyPr>
            <a:normAutofit/>
          </a:bodyPr>
          <a:lstStyle>
            <a:lvl1pPr>
              <a:defRPr sz="3600" b="1" i="0">
                <a:solidFill>
                  <a:schemeClr val="accent1"/>
                </a:solidFill>
                <a:latin typeface="Segoe UI" panose="020B0502040204020203" pitchFamily="34" charset="0"/>
                <a:cs typeface="Segoe UI" panose="020B0502040204020203" pitchFamily="34" charset="0"/>
              </a:defRPr>
            </a:lvl1pPr>
          </a:lstStyle>
          <a:p>
            <a:r>
              <a:rPr lang="nl-NL"/>
              <a:t>Klik om stijl te bewerken</a:t>
            </a:r>
            <a:endParaRPr lang="nl-NL" dirty="0"/>
          </a:p>
        </p:txBody>
      </p:sp>
      <p:sp>
        <p:nvSpPr>
          <p:cNvPr id="9" name="Tijdelijke aanduiding voor inhoud 2">
            <a:extLst>
              <a:ext uri="{FF2B5EF4-FFF2-40B4-BE49-F238E27FC236}">
                <a16:creationId xmlns:a16="http://schemas.microsoft.com/office/drawing/2014/main" id="{EFD234EA-DF9B-DD26-3D34-C10E64E145C9}"/>
              </a:ext>
            </a:extLst>
          </p:cNvPr>
          <p:cNvSpPr>
            <a:spLocks noGrp="1"/>
          </p:cNvSpPr>
          <p:nvPr>
            <p:ph sz="half" idx="1"/>
          </p:nvPr>
        </p:nvSpPr>
        <p:spPr>
          <a:xfrm>
            <a:off x="838199" y="2023413"/>
            <a:ext cx="10515599" cy="395576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3" name="object 2">
            <a:extLst>
              <a:ext uri="{FF2B5EF4-FFF2-40B4-BE49-F238E27FC236}">
                <a16:creationId xmlns:a16="http://schemas.microsoft.com/office/drawing/2014/main" id="{8E967D25-1DB9-249B-FD96-19FB2D083506}"/>
              </a:ext>
            </a:extLst>
          </p:cNvPr>
          <p:cNvPicPr/>
          <p:nvPr/>
        </p:nvPicPr>
        <p:blipFill>
          <a:blip r:embed="rId2" cstate="print"/>
          <a:stretch>
            <a:fillRect/>
          </a:stretch>
        </p:blipFill>
        <p:spPr>
          <a:xfrm>
            <a:off x="9695030" y="0"/>
            <a:ext cx="2507244" cy="2506894"/>
          </a:xfrm>
          <a:prstGeom prst="rect">
            <a:avLst/>
          </a:prstGeom>
        </p:spPr>
      </p:pic>
    </p:spTree>
    <p:extLst>
      <p:ext uri="{BB962C8B-B14F-4D97-AF65-F5344CB8AC3E}">
        <p14:creationId xmlns:p14="http://schemas.microsoft.com/office/powerpoint/2010/main" val="3460670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tandaard dia blauw tekst en foto">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56EC0EB6-C390-9939-FFF6-B7C514FB5D86}"/>
              </a:ext>
            </a:extLst>
          </p:cNvPr>
          <p:cNvSpPr>
            <a:spLocks noGrp="1"/>
          </p:cNvSpPr>
          <p:nvPr>
            <p:ph type="dt" sz="half" idx="10"/>
          </p:nvPr>
        </p:nvSpPr>
        <p:spPr/>
        <p:txBody>
          <a:bodyPr/>
          <a:lstStyle/>
          <a:p>
            <a:fld id="{2CFBE83F-B780-074F-A9E5-CCFDB27B590E}" type="datetimeFigureOut">
              <a:rPr lang="nl-NL" smtClean="0"/>
              <a:t>24-3-2025</a:t>
            </a:fld>
            <a:endParaRPr lang="nl-NL"/>
          </a:p>
        </p:txBody>
      </p:sp>
      <p:sp>
        <p:nvSpPr>
          <p:cNvPr id="5" name="Tijdelijke aanduiding voor voettekst 4">
            <a:extLst>
              <a:ext uri="{FF2B5EF4-FFF2-40B4-BE49-F238E27FC236}">
                <a16:creationId xmlns:a16="http://schemas.microsoft.com/office/drawing/2014/main" id="{C147DBEE-6AE8-865B-969B-88282CCBF47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5A2CDE-0CD8-6492-BD92-95D83D06866B}"/>
              </a:ext>
            </a:extLst>
          </p:cNvPr>
          <p:cNvSpPr>
            <a:spLocks noGrp="1"/>
          </p:cNvSpPr>
          <p:nvPr>
            <p:ph type="sldNum" sz="quarter" idx="12"/>
          </p:nvPr>
        </p:nvSpPr>
        <p:spPr/>
        <p:txBody>
          <a:bodyPr/>
          <a:lstStyle/>
          <a:p>
            <a:fld id="{C6D8FC6E-60EB-C84D-B700-5A5ABD02B245}" type="slidenum">
              <a:rPr lang="nl-NL" smtClean="0"/>
              <a:t>‹nr.›</a:t>
            </a:fld>
            <a:endParaRPr lang="nl-NL"/>
          </a:p>
        </p:txBody>
      </p:sp>
      <p:pic>
        <p:nvPicPr>
          <p:cNvPr id="3" name="object 2">
            <a:extLst>
              <a:ext uri="{FF2B5EF4-FFF2-40B4-BE49-F238E27FC236}">
                <a16:creationId xmlns:a16="http://schemas.microsoft.com/office/drawing/2014/main" id="{8E967D25-1DB9-249B-FD96-19FB2D083506}"/>
              </a:ext>
            </a:extLst>
          </p:cNvPr>
          <p:cNvPicPr/>
          <p:nvPr/>
        </p:nvPicPr>
        <p:blipFill>
          <a:blip r:embed="rId2" cstate="print"/>
          <a:stretch>
            <a:fillRect/>
          </a:stretch>
        </p:blipFill>
        <p:spPr>
          <a:xfrm>
            <a:off x="9695030" y="0"/>
            <a:ext cx="2507244" cy="2506894"/>
          </a:xfrm>
          <a:prstGeom prst="rect">
            <a:avLst/>
          </a:prstGeom>
        </p:spPr>
      </p:pic>
      <p:sp>
        <p:nvSpPr>
          <p:cNvPr id="2" name="Titel 1">
            <a:extLst>
              <a:ext uri="{FF2B5EF4-FFF2-40B4-BE49-F238E27FC236}">
                <a16:creationId xmlns:a16="http://schemas.microsoft.com/office/drawing/2014/main" id="{461CF46B-F3BE-0885-BB4D-98FC5BACAA6C}"/>
              </a:ext>
            </a:extLst>
          </p:cNvPr>
          <p:cNvSpPr>
            <a:spLocks noGrp="1"/>
          </p:cNvSpPr>
          <p:nvPr>
            <p:ph type="title"/>
          </p:nvPr>
        </p:nvSpPr>
        <p:spPr>
          <a:xfrm>
            <a:off x="838200" y="650919"/>
            <a:ext cx="8593476" cy="1205057"/>
          </a:xfrm>
        </p:spPr>
        <p:txBody>
          <a:bodyPr>
            <a:normAutofit/>
          </a:bodyPr>
          <a:lstStyle>
            <a:lvl1pPr>
              <a:defRPr sz="3600" b="1" i="0">
                <a:solidFill>
                  <a:schemeClr val="accent1"/>
                </a:solidFill>
                <a:latin typeface="Segoe UI" panose="020B0502040204020203" pitchFamily="34" charset="0"/>
                <a:cs typeface="Segoe UI" panose="020B0502040204020203" pitchFamily="34" charset="0"/>
              </a:defRPr>
            </a:lvl1pPr>
          </a:lstStyle>
          <a:p>
            <a:r>
              <a:rPr lang="nl-NL"/>
              <a:t>Klik om stijl te bewerken</a:t>
            </a:r>
            <a:endParaRPr lang="nl-NL" dirty="0"/>
          </a:p>
        </p:txBody>
      </p:sp>
      <p:sp>
        <p:nvSpPr>
          <p:cNvPr id="7" name="Tijdelijke aanduiding voor inhoud 2">
            <a:extLst>
              <a:ext uri="{FF2B5EF4-FFF2-40B4-BE49-F238E27FC236}">
                <a16:creationId xmlns:a16="http://schemas.microsoft.com/office/drawing/2014/main" id="{C830CE66-CA41-B9CC-A483-AFC63C64E9D2}"/>
              </a:ext>
            </a:extLst>
          </p:cNvPr>
          <p:cNvSpPr>
            <a:spLocks noGrp="1"/>
          </p:cNvSpPr>
          <p:nvPr>
            <p:ph sz="half" idx="1"/>
          </p:nvPr>
        </p:nvSpPr>
        <p:spPr>
          <a:xfrm>
            <a:off x="838199" y="2023413"/>
            <a:ext cx="5911921" cy="395576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0" name="Tijdelijke aanduiding voor afbeelding 9">
            <a:extLst>
              <a:ext uri="{FF2B5EF4-FFF2-40B4-BE49-F238E27FC236}">
                <a16:creationId xmlns:a16="http://schemas.microsoft.com/office/drawing/2014/main" id="{F89D2CFC-73D8-5777-4D13-9131C8F32B51}"/>
              </a:ext>
            </a:extLst>
          </p:cNvPr>
          <p:cNvSpPr>
            <a:spLocks noGrp="1"/>
          </p:cNvSpPr>
          <p:nvPr>
            <p:ph type="pic" sz="quarter" idx="13"/>
          </p:nvPr>
        </p:nvSpPr>
        <p:spPr>
          <a:xfrm>
            <a:off x="6956032" y="2024713"/>
            <a:ext cx="4397768" cy="3954462"/>
          </a:xfrm>
          <a:prstGeom prst="roundRect">
            <a:avLst>
              <a:gd name="adj" fmla="val 9652"/>
            </a:avLst>
          </a:prstGeom>
        </p:spPr>
        <p:txBody>
          <a:bodyPr/>
          <a:lstStyle/>
          <a:p>
            <a:r>
              <a:rPr lang="nl-NL"/>
              <a:t>Klik op het pictogram als u een afbeelding wilt toevoegen</a:t>
            </a:r>
          </a:p>
        </p:txBody>
      </p:sp>
    </p:spTree>
    <p:extLst>
      <p:ext uri="{BB962C8B-B14F-4D97-AF65-F5344CB8AC3E}">
        <p14:creationId xmlns:p14="http://schemas.microsoft.com/office/powerpoint/2010/main" val="2395943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tandaard dia foto blauw">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56EC0EB6-C390-9939-FFF6-B7C514FB5D86}"/>
              </a:ext>
            </a:extLst>
          </p:cNvPr>
          <p:cNvSpPr>
            <a:spLocks noGrp="1"/>
          </p:cNvSpPr>
          <p:nvPr>
            <p:ph type="dt" sz="half" idx="10"/>
          </p:nvPr>
        </p:nvSpPr>
        <p:spPr/>
        <p:txBody>
          <a:bodyPr/>
          <a:lstStyle/>
          <a:p>
            <a:fld id="{2CFBE83F-B780-074F-A9E5-CCFDB27B590E}" type="datetimeFigureOut">
              <a:rPr lang="nl-NL" smtClean="0"/>
              <a:t>24-3-2025</a:t>
            </a:fld>
            <a:endParaRPr lang="nl-NL"/>
          </a:p>
        </p:txBody>
      </p:sp>
      <p:sp>
        <p:nvSpPr>
          <p:cNvPr id="5" name="Tijdelijke aanduiding voor voettekst 4">
            <a:extLst>
              <a:ext uri="{FF2B5EF4-FFF2-40B4-BE49-F238E27FC236}">
                <a16:creationId xmlns:a16="http://schemas.microsoft.com/office/drawing/2014/main" id="{C147DBEE-6AE8-865B-969B-88282CCBF47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5A2CDE-0CD8-6492-BD92-95D83D06866B}"/>
              </a:ext>
            </a:extLst>
          </p:cNvPr>
          <p:cNvSpPr>
            <a:spLocks noGrp="1"/>
          </p:cNvSpPr>
          <p:nvPr>
            <p:ph type="sldNum" sz="quarter" idx="12"/>
          </p:nvPr>
        </p:nvSpPr>
        <p:spPr/>
        <p:txBody>
          <a:bodyPr/>
          <a:lstStyle/>
          <a:p>
            <a:fld id="{C6D8FC6E-60EB-C84D-B700-5A5ABD02B245}" type="slidenum">
              <a:rPr lang="nl-NL" smtClean="0"/>
              <a:t>‹nr.›</a:t>
            </a:fld>
            <a:endParaRPr lang="nl-NL"/>
          </a:p>
        </p:txBody>
      </p:sp>
      <p:pic>
        <p:nvPicPr>
          <p:cNvPr id="3" name="object 2">
            <a:extLst>
              <a:ext uri="{FF2B5EF4-FFF2-40B4-BE49-F238E27FC236}">
                <a16:creationId xmlns:a16="http://schemas.microsoft.com/office/drawing/2014/main" id="{8E967D25-1DB9-249B-FD96-19FB2D083506}"/>
              </a:ext>
            </a:extLst>
          </p:cNvPr>
          <p:cNvPicPr/>
          <p:nvPr/>
        </p:nvPicPr>
        <p:blipFill>
          <a:blip r:embed="rId2" cstate="print"/>
          <a:stretch>
            <a:fillRect/>
          </a:stretch>
        </p:blipFill>
        <p:spPr>
          <a:xfrm>
            <a:off x="9695030" y="0"/>
            <a:ext cx="2507244" cy="2506894"/>
          </a:xfrm>
          <a:prstGeom prst="rect">
            <a:avLst/>
          </a:prstGeom>
        </p:spPr>
      </p:pic>
      <p:sp>
        <p:nvSpPr>
          <p:cNvPr id="2" name="Titel 1">
            <a:extLst>
              <a:ext uri="{FF2B5EF4-FFF2-40B4-BE49-F238E27FC236}">
                <a16:creationId xmlns:a16="http://schemas.microsoft.com/office/drawing/2014/main" id="{461CF46B-F3BE-0885-BB4D-98FC5BACAA6C}"/>
              </a:ext>
            </a:extLst>
          </p:cNvPr>
          <p:cNvSpPr>
            <a:spLocks noGrp="1"/>
          </p:cNvSpPr>
          <p:nvPr>
            <p:ph type="title"/>
          </p:nvPr>
        </p:nvSpPr>
        <p:spPr>
          <a:xfrm>
            <a:off x="838200" y="650919"/>
            <a:ext cx="8593476" cy="1205057"/>
          </a:xfrm>
        </p:spPr>
        <p:txBody>
          <a:bodyPr>
            <a:normAutofit/>
          </a:bodyPr>
          <a:lstStyle>
            <a:lvl1pPr>
              <a:defRPr sz="3600" b="1" i="0">
                <a:solidFill>
                  <a:schemeClr val="accent1"/>
                </a:solidFill>
                <a:latin typeface="Segoe UI" panose="020B0502040204020203" pitchFamily="34" charset="0"/>
                <a:cs typeface="Segoe UI" panose="020B0502040204020203" pitchFamily="34" charset="0"/>
              </a:defRPr>
            </a:lvl1pPr>
          </a:lstStyle>
          <a:p>
            <a:r>
              <a:rPr lang="nl-NL"/>
              <a:t>Klik om stijl te bewerken</a:t>
            </a:r>
            <a:endParaRPr lang="nl-NL" dirty="0"/>
          </a:p>
        </p:txBody>
      </p:sp>
      <p:sp>
        <p:nvSpPr>
          <p:cNvPr id="10" name="Tijdelijke aanduiding voor afbeelding 9">
            <a:extLst>
              <a:ext uri="{FF2B5EF4-FFF2-40B4-BE49-F238E27FC236}">
                <a16:creationId xmlns:a16="http://schemas.microsoft.com/office/drawing/2014/main" id="{F89D2CFC-73D8-5777-4D13-9131C8F32B51}"/>
              </a:ext>
            </a:extLst>
          </p:cNvPr>
          <p:cNvSpPr>
            <a:spLocks noGrp="1"/>
          </p:cNvSpPr>
          <p:nvPr>
            <p:ph type="pic" sz="quarter" idx="13"/>
          </p:nvPr>
        </p:nvSpPr>
        <p:spPr>
          <a:xfrm>
            <a:off x="838200" y="2014439"/>
            <a:ext cx="10515600" cy="3954462"/>
          </a:xfrm>
          <a:prstGeom prst="roundRect">
            <a:avLst>
              <a:gd name="adj" fmla="val 9652"/>
            </a:avLst>
          </a:prstGeom>
        </p:spPr>
        <p:txBody>
          <a:bodyPr/>
          <a:lstStyle/>
          <a:p>
            <a:r>
              <a:rPr lang="nl-NL"/>
              <a:t>Klik op het pictogram als u een afbeelding wilt toevoegen</a:t>
            </a:r>
          </a:p>
        </p:txBody>
      </p:sp>
    </p:spTree>
    <p:extLst>
      <p:ext uri="{BB962C8B-B14F-4D97-AF65-F5344CB8AC3E}">
        <p14:creationId xmlns:p14="http://schemas.microsoft.com/office/powerpoint/2010/main" val="4199250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tandaard dia foto">
    <p:spTree>
      <p:nvGrpSpPr>
        <p:cNvPr id="1" name=""/>
        <p:cNvGrpSpPr/>
        <p:nvPr/>
      </p:nvGrpSpPr>
      <p:grpSpPr>
        <a:xfrm>
          <a:off x="0" y="0"/>
          <a:ext cx="0" cy="0"/>
          <a:chOff x="0" y="0"/>
          <a:chExt cx="0" cy="0"/>
        </a:xfrm>
      </p:grpSpPr>
      <p:pic>
        <p:nvPicPr>
          <p:cNvPr id="8" name="object 2">
            <a:extLst>
              <a:ext uri="{FF2B5EF4-FFF2-40B4-BE49-F238E27FC236}">
                <a16:creationId xmlns:a16="http://schemas.microsoft.com/office/drawing/2014/main" id="{48CB3738-60CC-F8AF-2FD0-0EDACA0EE574}"/>
              </a:ext>
            </a:extLst>
          </p:cNvPr>
          <p:cNvPicPr/>
          <p:nvPr/>
        </p:nvPicPr>
        <p:blipFill>
          <a:blip r:embed="rId2" cstate="print"/>
          <a:stretch>
            <a:fillRect/>
          </a:stretch>
        </p:blipFill>
        <p:spPr>
          <a:xfrm>
            <a:off x="9684756" y="1"/>
            <a:ext cx="2507243" cy="2506894"/>
          </a:xfrm>
          <a:prstGeom prst="rect">
            <a:avLst/>
          </a:prstGeom>
        </p:spPr>
      </p:pic>
      <p:sp>
        <p:nvSpPr>
          <p:cNvPr id="9" name="Tijdelijke aanduiding voor afbeelding 9">
            <a:extLst>
              <a:ext uri="{FF2B5EF4-FFF2-40B4-BE49-F238E27FC236}">
                <a16:creationId xmlns:a16="http://schemas.microsoft.com/office/drawing/2014/main" id="{F646E529-BE51-23BA-E5D9-1A1CE050585A}"/>
              </a:ext>
            </a:extLst>
          </p:cNvPr>
          <p:cNvSpPr>
            <a:spLocks noGrp="1"/>
          </p:cNvSpPr>
          <p:nvPr>
            <p:ph type="pic" sz="quarter" idx="13"/>
          </p:nvPr>
        </p:nvSpPr>
        <p:spPr>
          <a:xfrm>
            <a:off x="838200" y="2014439"/>
            <a:ext cx="10515600" cy="3954462"/>
          </a:xfrm>
          <a:prstGeom prst="roundRect">
            <a:avLst>
              <a:gd name="adj" fmla="val 9652"/>
            </a:avLst>
          </a:prstGeom>
        </p:spPr>
        <p:txBody>
          <a:bodyPr/>
          <a:lstStyle/>
          <a:p>
            <a:r>
              <a:rPr lang="nl-NL"/>
              <a:t>Klik op het pictogram als u een afbeelding wilt toevoegen</a:t>
            </a:r>
          </a:p>
        </p:txBody>
      </p:sp>
      <p:sp>
        <p:nvSpPr>
          <p:cNvPr id="10" name="Tijdelijke aanduiding voor datum 3">
            <a:extLst>
              <a:ext uri="{FF2B5EF4-FFF2-40B4-BE49-F238E27FC236}">
                <a16:creationId xmlns:a16="http://schemas.microsoft.com/office/drawing/2014/main" id="{8FF61837-9B4F-C281-A896-AE7DB675BB95}"/>
              </a:ext>
            </a:extLst>
          </p:cNvPr>
          <p:cNvSpPr>
            <a:spLocks noGrp="1"/>
          </p:cNvSpPr>
          <p:nvPr>
            <p:ph type="dt" sz="half" idx="10"/>
          </p:nvPr>
        </p:nvSpPr>
        <p:spPr>
          <a:xfrm>
            <a:off x="838200" y="6356350"/>
            <a:ext cx="2743200" cy="365125"/>
          </a:xfrm>
        </p:spPr>
        <p:txBody>
          <a:bodyPr/>
          <a:lstStyle/>
          <a:p>
            <a:fld id="{2CFBE83F-B780-074F-A9E5-CCFDB27B590E}" type="datetimeFigureOut">
              <a:rPr lang="nl-NL" smtClean="0"/>
              <a:t>24-3-2025</a:t>
            </a:fld>
            <a:endParaRPr lang="nl-NL"/>
          </a:p>
        </p:txBody>
      </p:sp>
      <p:sp>
        <p:nvSpPr>
          <p:cNvPr id="11" name="Tijdelijke aanduiding voor voettekst 4">
            <a:extLst>
              <a:ext uri="{FF2B5EF4-FFF2-40B4-BE49-F238E27FC236}">
                <a16:creationId xmlns:a16="http://schemas.microsoft.com/office/drawing/2014/main" id="{2BFE8B50-E02F-DC6C-CEB8-06884B42D637}"/>
              </a:ext>
            </a:extLst>
          </p:cNvPr>
          <p:cNvSpPr>
            <a:spLocks noGrp="1"/>
          </p:cNvSpPr>
          <p:nvPr>
            <p:ph type="ftr" sz="quarter" idx="11"/>
          </p:nvPr>
        </p:nvSpPr>
        <p:spPr>
          <a:xfrm>
            <a:off x="4038600" y="6356350"/>
            <a:ext cx="4114800" cy="365125"/>
          </a:xfrm>
        </p:spPr>
        <p:txBody>
          <a:bodyPr/>
          <a:lstStyle/>
          <a:p>
            <a:endParaRPr lang="nl-NL"/>
          </a:p>
        </p:txBody>
      </p:sp>
      <p:sp>
        <p:nvSpPr>
          <p:cNvPr id="12" name="Tijdelijke aanduiding voor dianummer 5">
            <a:extLst>
              <a:ext uri="{FF2B5EF4-FFF2-40B4-BE49-F238E27FC236}">
                <a16:creationId xmlns:a16="http://schemas.microsoft.com/office/drawing/2014/main" id="{BF59759A-3417-6A24-3079-6AD008E61EF3}"/>
              </a:ext>
            </a:extLst>
          </p:cNvPr>
          <p:cNvSpPr>
            <a:spLocks noGrp="1"/>
          </p:cNvSpPr>
          <p:nvPr>
            <p:ph type="sldNum" sz="quarter" idx="12"/>
          </p:nvPr>
        </p:nvSpPr>
        <p:spPr>
          <a:xfrm>
            <a:off x="8610600" y="6356350"/>
            <a:ext cx="2743200" cy="365125"/>
          </a:xfrm>
        </p:spPr>
        <p:txBody>
          <a:bodyPr/>
          <a:lstStyle/>
          <a:p>
            <a:fld id="{C6D8FC6E-60EB-C84D-B700-5A5ABD02B245}" type="slidenum">
              <a:rPr lang="nl-NL" smtClean="0"/>
              <a:t>‹nr.›</a:t>
            </a:fld>
            <a:endParaRPr lang="nl-NL"/>
          </a:p>
        </p:txBody>
      </p:sp>
      <p:sp>
        <p:nvSpPr>
          <p:cNvPr id="13" name="Titel 1">
            <a:extLst>
              <a:ext uri="{FF2B5EF4-FFF2-40B4-BE49-F238E27FC236}">
                <a16:creationId xmlns:a16="http://schemas.microsoft.com/office/drawing/2014/main" id="{CDDB4B51-DD44-F3A4-8607-96E8FC7EFA6A}"/>
              </a:ext>
            </a:extLst>
          </p:cNvPr>
          <p:cNvSpPr>
            <a:spLocks noGrp="1"/>
          </p:cNvSpPr>
          <p:nvPr>
            <p:ph type="title"/>
          </p:nvPr>
        </p:nvSpPr>
        <p:spPr>
          <a:xfrm>
            <a:off x="838200" y="650919"/>
            <a:ext cx="8593476" cy="1205057"/>
          </a:xfrm>
        </p:spPr>
        <p:txBody>
          <a:bodyPr>
            <a:normAutofit/>
          </a:bodyPr>
          <a:lstStyle>
            <a:lvl1pPr>
              <a:defRPr sz="3600" b="1" i="0">
                <a:solidFill>
                  <a:schemeClr val="accent1"/>
                </a:solidFill>
                <a:latin typeface="Segoe UI" panose="020B0502040204020203" pitchFamily="34" charset="0"/>
                <a:cs typeface="Segoe UI" panose="020B0502040204020203" pitchFamily="34" charset="0"/>
              </a:defRPr>
            </a:lvl1pPr>
          </a:lstStyle>
          <a:p>
            <a:r>
              <a:rPr lang="nl-NL"/>
              <a:t>Klik om stijl te bewerken</a:t>
            </a:r>
            <a:endParaRPr lang="nl-NL" dirty="0"/>
          </a:p>
        </p:txBody>
      </p:sp>
    </p:spTree>
    <p:extLst>
      <p:ext uri="{BB962C8B-B14F-4D97-AF65-F5344CB8AC3E}">
        <p14:creationId xmlns:p14="http://schemas.microsoft.com/office/powerpoint/2010/main" val="3590100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tandaard dia grijs">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B2D1D2CD-35B1-03F9-DD9E-961BC764550C}"/>
              </a:ext>
            </a:extLst>
          </p:cNvPr>
          <p:cNvSpPr/>
          <p:nvPr/>
        </p:nvSpPr>
        <p:spPr>
          <a:xfrm>
            <a:off x="1" y="1"/>
            <a:ext cx="12192000" cy="6858000"/>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E5EBF2"/>
          </a:solidFill>
        </p:spPr>
        <p:txBody>
          <a:bodyPr wrap="square" lIns="0" tIns="0" rIns="0" bIns="0" rtlCol="0"/>
          <a:lstStyle/>
          <a:p>
            <a:endParaRPr/>
          </a:p>
        </p:txBody>
      </p:sp>
      <p:sp>
        <p:nvSpPr>
          <p:cNvPr id="4" name="Tijdelijke aanduiding voor datum 3">
            <a:extLst>
              <a:ext uri="{FF2B5EF4-FFF2-40B4-BE49-F238E27FC236}">
                <a16:creationId xmlns:a16="http://schemas.microsoft.com/office/drawing/2014/main" id="{56EC0EB6-C390-9939-FFF6-B7C514FB5D86}"/>
              </a:ext>
            </a:extLst>
          </p:cNvPr>
          <p:cNvSpPr>
            <a:spLocks noGrp="1"/>
          </p:cNvSpPr>
          <p:nvPr>
            <p:ph type="dt" sz="half" idx="10"/>
          </p:nvPr>
        </p:nvSpPr>
        <p:spPr/>
        <p:txBody>
          <a:bodyPr/>
          <a:lstStyle/>
          <a:p>
            <a:fld id="{2CFBE83F-B780-074F-A9E5-CCFDB27B590E}" type="datetimeFigureOut">
              <a:rPr lang="nl-NL" smtClean="0"/>
              <a:t>24-3-2025</a:t>
            </a:fld>
            <a:endParaRPr lang="nl-NL"/>
          </a:p>
        </p:txBody>
      </p:sp>
      <p:sp>
        <p:nvSpPr>
          <p:cNvPr id="5" name="Tijdelijke aanduiding voor voettekst 4">
            <a:extLst>
              <a:ext uri="{FF2B5EF4-FFF2-40B4-BE49-F238E27FC236}">
                <a16:creationId xmlns:a16="http://schemas.microsoft.com/office/drawing/2014/main" id="{C147DBEE-6AE8-865B-969B-88282CCBF47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5A2CDE-0CD8-6492-BD92-95D83D06866B}"/>
              </a:ext>
            </a:extLst>
          </p:cNvPr>
          <p:cNvSpPr>
            <a:spLocks noGrp="1"/>
          </p:cNvSpPr>
          <p:nvPr>
            <p:ph type="sldNum" sz="quarter" idx="12"/>
          </p:nvPr>
        </p:nvSpPr>
        <p:spPr/>
        <p:txBody>
          <a:bodyPr/>
          <a:lstStyle/>
          <a:p>
            <a:fld id="{C6D8FC6E-60EB-C84D-B700-5A5ABD02B245}" type="slidenum">
              <a:rPr lang="nl-NL" smtClean="0"/>
              <a:t>‹nr.›</a:t>
            </a:fld>
            <a:endParaRPr lang="nl-NL"/>
          </a:p>
        </p:txBody>
      </p:sp>
      <p:sp>
        <p:nvSpPr>
          <p:cNvPr id="8" name="Titel 1">
            <a:extLst>
              <a:ext uri="{FF2B5EF4-FFF2-40B4-BE49-F238E27FC236}">
                <a16:creationId xmlns:a16="http://schemas.microsoft.com/office/drawing/2014/main" id="{5D058F82-8D14-0699-4E77-D78F823C461E}"/>
              </a:ext>
            </a:extLst>
          </p:cNvPr>
          <p:cNvSpPr>
            <a:spLocks noGrp="1"/>
          </p:cNvSpPr>
          <p:nvPr>
            <p:ph type="title"/>
          </p:nvPr>
        </p:nvSpPr>
        <p:spPr>
          <a:xfrm>
            <a:off x="838200" y="650919"/>
            <a:ext cx="8593476" cy="1205057"/>
          </a:xfrm>
        </p:spPr>
        <p:txBody>
          <a:bodyPr>
            <a:normAutofit/>
          </a:bodyPr>
          <a:lstStyle>
            <a:lvl1pPr>
              <a:defRPr sz="3600" b="1" i="0">
                <a:solidFill>
                  <a:schemeClr val="accent1"/>
                </a:solidFill>
                <a:latin typeface="Segoe UI" panose="020B0502040204020203" pitchFamily="34" charset="0"/>
                <a:cs typeface="Segoe UI" panose="020B0502040204020203" pitchFamily="34" charset="0"/>
              </a:defRPr>
            </a:lvl1pPr>
          </a:lstStyle>
          <a:p>
            <a:r>
              <a:rPr lang="nl-NL"/>
              <a:t>Klik om stijl te bewerken</a:t>
            </a:r>
            <a:endParaRPr lang="nl-NL" dirty="0"/>
          </a:p>
        </p:txBody>
      </p:sp>
      <p:pic>
        <p:nvPicPr>
          <p:cNvPr id="3" name="object 3">
            <a:extLst>
              <a:ext uri="{FF2B5EF4-FFF2-40B4-BE49-F238E27FC236}">
                <a16:creationId xmlns:a16="http://schemas.microsoft.com/office/drawing/2014/main" id="{B5625540-5D0C-45F5-4701-8E6DC01CD4B2}"/>
              </a:ext>
            </a:extLst>
          </p:cNvPr>
          <p:cNvPicPr/>
          <p:nvPr/>
        </p:nvPicPr>
        <p:blipFill>
          <a:blip r:embed="rId2" cstate="print"/>
          <a:stretch>
            <a:fillRect/>
          </a:stretch>
        </p:blipFill>
        <p:spPr>
          <a:xfrm>
            <a:off x="9684756" y="-22591"/>
            <a:ext cx="2507244" cy="2506894"/>
          </a:xfrm>
          <a:prstGeom prst="rect">
            <a:avLst/>
          </a:prstGeom>
        </p:spPr>
      </p:pic>
      <p:sp>
        <p:nvSpPr>
          <p:cNvPr id="9" name="Tijdelijke aanduiding voor inhoud 2">
            <a:extLst>
              <a:ext uri="{FF2B5EF4-FFF2-40B4-BE49-F238E27FC236}">
                <a16:creationId xmlns:a16="http://schemas.microsoft.com/office/drawing/2014/main" id="{EFD234EA-DF9B-DD26-3D34-C10E64E145C9}"/>
              </a:ext>
            </a:extLst>
          </p:cNvPr>
          <p:cNvSpPr>
            <a:spLocks noGrp="1"/>
          </p:cNvSpPr>
          <p:nvPr>
            <p:ph sz="half" idx="1"/>
          </p:nvPr>
        </p:nvSpPr>
        <p:spPr>
          <a:xfrm>
            <a:off x="838199" y="2023413"/>
            <a:ext cx="10515599" cy="395576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565821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1001924-55FB-6FD1-B6AF-4B859B33CB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dirty="0"/>
              <a:t>Klik om stijl te bewerken</a:t>
            </a:r>
          </a:p>
        </p:txBody>
      </p:sp>
      <p:sp>
        <p:nvSpPr>
          <p:cNvPr id="3" name="Tijdelijke aanduiding voor tekst 2">
            <a:extLst>
              <a:ext uri="{FF2B5EF4-FFF2-40B4-BE49-F238E27FC236}">
                <a16:creationId xmlns:a16="http://schemas.microsoft.com/office/drawing/2014/main" id="{D1F8715F-2EC5-EAD0-6057-66862ADF92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a:extLst>
              <a:ext uri="{FF2B5EF4-FFF2-40B4-BE49-F238E27FC236}">
                <a16:creationId xmlns:a16="http://schemas.microsoft.com/office/drawing/2014/main" id="{5C0F908B-ADCE-7DB3-738C-0EB6AD9F31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latin typeface="Segoe UI" panose="020B0502040204020203" pitchFamily="34" charset="0"/>
                <a:cs typeface="Segoe UI" panose="020B0502040204020203" pitchFamily="34" charset="0"/>
              </a:defRPr>
            </a:lvl1pPr>
          </a:lstStyle>
          <a:p>
            <a:fld id="{2CFBE83F-B780-074F-A9E5-CCFDB27B590E}" type="datetimeFigureOut">
              <a:rPr lang="nl-NL" smtClean="0"/>
              <a:pPr/>
              <a:t>24-3-2025</a:t>
            </a:fld>
            <a:endParaRPr lang="nl-NL" dirty="0"/>
          </a:p>
        </p:txBody>
      </p:sp>
      <p:sp>
        <p:nvSpPr>
          <p:cNvPr id="5" name="Tijdelijke aanduiding voor voettekst 4">
            <a:extLst>
              <a:ext uri="{FF2B5EF4-FFF2-40B4-BE49-F238E27FC236}">
                <a16:creationId xmlns:a16="http://schemas.microsoft.com/office/drawing/2014/main" id="{04B13175-1CEA-9D4E-83C0-6F5BEDD3F0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latin typeface="Segoe UI" panose="020B0502040204020203" pitchFamily="34" charset="0"/>
                <a:cs typeface="Segoe UI" panose="020B0502040204020203" pitchFamily="34" charset="0"/>
              </a:defRPr>
            </a:lvl1pPr>
          </a:lstStyle>
          <a:p>
            <a:endParaRPr lang="nl-NL" dirty="0"/>
          </a:p>
        </p:txBody>
      </p:sp>
      <p:sp>
        <p:nvSpPr>
          <p:cNvPr id="6" name="Tijdelijke aanduiding voor dianummer 5">
            <a:extLst>
              <a:ext uri="{FF2B5EF4-FFF2-40B4-BE49-F238E27FC236}">
                <a16:creationId xmlns:a16="http://schemas.microsoft.com/office/drawing/2014/main" id="{5820EC20-E6DB-5F07-870D-B30CDC5878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6D8FC6E-60EB-C84D-B700-5A5ABD02B245}" type="slidenum">
              <a:rPr lang="nl-NL" smtClean="0"/>
              <a:t>‹nr.›</a:t>
            </a:fld>
            <a:endParaRPr lang="nl-NL" dirty="0"/>
          </a:p>
        </p:txBody>
      </p:sp>
    </p:spTree>
    <p:extLst>
      <p:ext uri="{BB962C8B-B14F-4D97-AF65-F5344CB8AC3E}">
        <p14:creationId xmlns:p14="http://schemas.microsoft.com/office/powerpoint/2010/main" val="2779591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62" r:id="rId6"/>
    <p:sldLayoutId id="2147483663" r:id="rId7"/>
    <p:sldLayoutId id="2147483652" r:id="rId8"/>
    <p:sldLayoutId id="2147483664" r:id="rId9"/>
    <p:sldLayoutId id="2147483666" r:id="rId10"/>
    <p:sldLayoutId id="2147483665" r:id="rId11"/>
  </p:sldLayoutIdLst>
  <p:txStyles>
    <p:titleStyle>
      <a:lvl1pPr algn="l" defTabSz="914400" rtl="0" eaLnBrk="1" latinLnBrk="0" hangingPunct="1">
        <a:lnSpc>
          <a:spcPct val="90000"/>
        </a:lnSpc>
        <a:spcBef>
          <a:spcPct val="0"/>
        </a:spcBef>
        <a:buNone/>
        <a:defRPr sz="4400"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5781DF-11EC-ECD8-DF67-6574E9630ADA}"/>
              </a:ext>
            </a:extLst>
          </p:cNvPr>
          <p:cNvSpPr>
            <a:spLocks noGrp="1"/>
          </p:cNvSpPr>
          <p:nvPr>
            <p:ph type="ctrTitle"/>
          </p:nvPr>
        </p:nvSpPr>
        <p:spPr/>
        <p:txBody>
          <a:bodyPr anchor="ctr"/>
          <a:lstStyle/>
          <a:p>
            <a:r>
              <a:rPr lang="nl-NL" dirty="0"/>
              <a:t>Titel dia</a:t>
            </a:r>
          </a:p>
        </p:txBody>
      </p:sp>
      <p:sp>
        <p:nvSpPr>
          <p:cNvPr id="3" name="Ondertitel 2">
            <a:extLst>
              <a:ext uri="{FF2B5EF4-FFF2-40B4-BE49-F238E27FC236}">
                <a16:creationId xmlns:a16="http://schemas.microsoft.com/office/drawing/2014/main" id="{69631A64-3D6B-B228-02E3-F75EC34DAF6C}"/>
              </a:ext>
            </a:extLst>
          </p:cNvPr>
          <p:cNvSpPr>
            <a:spLocks noGrp="1"/>
          </p:cNvSpPr>
          <p:nvPr>
            <p:ph type="subTitle" idx="1"/>
          </p:nvPr>
        </p:nvSpPr>
        <p:spPr/>
        <p:txBody>
          <a:bodyPr/>
          <a:lstStyle/>
          <a:p>
            <a:r>
              <a:rPr lang="nl-NL" dirty="0"/>
              <a:t>Ondertitel</a:t>
            </a:r>
          </a:p>
        </p:txBody>
      </p:sp>
    </p:spTree>
    <p:extLst>
      <p:ext uri="{BB962C8B-B14F-4D97-AF65-F5344CB8AC3E}">
        <p14:creationId xmlns:p14="http://schemas.microsoft.com/office/powerpoint/2010/main" val="1351579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543A63-034B-9E08-3021-13E3607D2E9D}"/>
              </a:ext>
            </a:extLst>
          </p:cNvPr>
          <p:cNvSpPr>
            <a:spLocks noGrp="1"/>
          </p:cNvSpPr>
          <p:nvPr>
            <p:ph type="title"/>
          </p:nvPr>
        </p:nvSpPr>
        <p:spPr/>
        <p:txBody>
          <a:bodyPr/>
          <a:lstStyle/>
          <a:p>
            <a:r>
              <a:rPr lang="nl-NL" dirty="0"/>
              <a:t>Enkel tekst</a:t>
            </a:r>
          </a:p>
        </p:txBody>
      </p:sp>
      <p:sp>
        <p:nvSpPr>
          <p:cNvPr id="3" name="Tijdelijke aanduiding voor inhoud 2">
            <a:extLst>
              <a:ext uri="{FF2B5EF4-FFF2-40B4-BE49-F238E27FC236}">
                <a16:creationId xmlns:a16="http://schemas.microsoft.com/office/drawing/2014/main" id="{9B78397C-B62E-D69C-FB42-3D463FD8F97F}"/>
              </a:ext>
            </a:extLst>
          </p:cNvPr>
          <p:cNvSpPr>
            <a:spLocks noGrp="1"/>
          </p:cNvSpPr>
          <p:nvPr>
            <p:ph sz="half" idx="1"/>
          </p:nvPr>
        </p:nvSpPr>
        <p:spPr/>
        <p:txBody>
          <a:bodyPr/>
          <a:lstStyle/>
          <a:p>
            <a:endParaRPr lang="nl-NL"/>
          </a:p>
        </p:txBody>
      </p:sp>
    </p:spTree>
    <p:extLst>
      <p:ext uri="{BB962C8B-B14F-4D97-AF65-F5344CB8AC3E}">
        <p14:creationId xmlns:p14="http://schemas.microsoft.com/office/powerpoint/2010/main" val="3939623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CC00BA-86AE-6710-E6D9-2D0D57E3025F}"/>
              </a:ext>
            </a:extLst>
          </p:cNvPr>
          <p:cNvSpPr>
            <a:spLocks noGrp="1"/>
          </p:cNvSpPr>
          <p:nvPr>
            <p:ph type="title"/>
          </p:nvPr>
        </p:nvSpPr>
        <p:spPr/>
        <p:txBody>
          <a:bodyPr/>
          <a:lstStyle/>
          <a:p>
            <a:r>
              <a:rPr lang="nl-NL" dirty="0"/>
              <a:t>Enkel tekst</a:t>
            </a:r>
          </a:p>
        </p:txBody>
      </p:sp>
      <p:sp>
        <p:nvSpPr>
          <p:cNvPr id="3" name="Tijdelijke aanduiding voor inhoud 2">
            <a:extLst>
              <a:ext uri="{FF2B5EF4-FFF2-40B4-BE49-F238E27FC236}">
                <a16:creationId xmlns:a16="http://schemas.microsoft.com/office/drawing/2014/main" id="{406C3CC6-27DB-D819-CEEF-FB2AC84A865F}"/>
              </a:ext>
            </a:extLst>
          </p:cNvPr>
          <p:cNvSpPr>
            <a:spLocks noGrp="1"/>
          </p:cNvSpPr>
          <p:nvPr>
            <p:ph sz="half" idx="1"/>
          </p:nvPr>
        </p:nvSpPr>
        <p:spPr/>
        <p:txBody>
          <a:bodyPr/>
          <a:lstStyle/>
          <a:p>
            <a:endParaRPr lang="nl-NL"/>
          </a:p>
        </p:txBody>
      </p:sp>
    </p:spTree>
    <p:extLst>
      <p:ext uri="{BB962C8B-B14F-4D97-AF65-F5344CB8AC3E}">
        <p14:creationId xmlns:p14="http://schemas.microsoft.com/office/powerpoint/2010/main" val="3146278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F381BD-76A1-24D2-1F7D-CAE335822583}"/>
              </a:ext>
            </a:extLst>
          </p:cNvPr>
          <p:cNvSpPr>
            <a:spLocks noGrp="1"/>
          </p:cNvSpPr>
          <p:nvPr>
            <p:ph type="ctrTitle"/>
          </p:nvPr>
        </p:nvSpPr>
        <p:spPr/>
        <p:txBody>
          <a:bodyPr anchor="ctr"/>
          <a:lstStyle/>
          <a:p>
            <a:r>
              <a:rPr lang="nl-NL" dirty="0"/>
              <a:t>Eind dia</a:t>
            </a:r>
          </a:p>
        </p:txBody>
      </p:sp>
    </p:spTree>
    <p:extLst>
      <p:ext uri="{BB962C8B-B14F-4D97-AF65-F5344CB8AC3E}">
        <p14:creationId xmlns:p14="http://schemas.microsoft.com/office/powerpoint/2010/main" val="16447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2EB9F4-8C66-548A-3AA7-0803A5B81EE9}"/>
              </a:ext>
            </a:extLst>
          </p:cNvPr>
          <p:cNvSpPr>
            <a:spLocks noGrp="1"/>
          </p:cNvSpPr>
          <p:nvPr>
            <p:ph type="title"/>
          </p:nvPr>
        </p:nvSpPr>
        <p:spPr/>
        <p:txBody>
          <a:bodyPr/>
          <a:lstStyle/>
          <a:p>
            <a:r>
              <a:rPr lang="nl-NL" dirty="0"/>
              <a:t>Privacy afspraken – </a:t>
            </a:r>
            <a:r>
              <a:rPr lang="nl-NL" dirty="0" err="1"/>
              <a:t>Disclosure</a:t>
            </a:r>
            <a:r>
              <a:rPr lang="nl-NL" dirty="0"/>
              <a:t> belangen</a:t>
            </a:r>
          </a:p>
        </p:txBody>
      </p:sp>
      <p:sp>
        <p:nvSpPr>
          <p:cNvPr id="3" name="Tijdelijke aanduiding voor inhoud 2">
            <a:extLst>
              <a:ext uri="{FF2B5EF4-FFF2-40B4-BE49-F238E27FC236}">
                <a16:creationId xmlns:a16="http://schemas.microsoft.com/office/drawing/2014/main" id="{87BE6CE1-ABDC-ED86-05E6-C1B3A2E5DDDB}"/>
              </a:ext>
            </a:extLst>
          </p:cNvPr>
          <p:cNvSpPr>
            <a:spLocks noGrp="1"/>
          </p:cNvSpPr>
          <p:nvPr>
            <p:ph sz="half" idx="1"/>
          </p:nvPr>
        </p:nvSpPr>
        <p:spPr/>
        <p:txBody>
          <a:bodyPr/>
          <a:lstStyle/>
          <a:p>
            <a:pPr marL="0" indent="0">
              <a:buNone/>
            </a:pPr>
            <a:r>
              <a:rPr lang="nl-NL" dirty="0"/>
              <a:t>NSPOH verwacht van de docent/trainer en van elke deelnemer dat tijdens en na afloop van dit onderwijs </a:t>
            </a:r>
            <a:r>
              <a:rPr lang="nl-NL" b="1" dirty="0"/>
              <a:t>geen</a:t>
            </a:r>
            <a:r>
              <a:rPr lang="nl-NL" dirty="0"/>
              <a:t> privacygevoelige informatie met derden wordt gedeeld.</a:t>
            </a:r>
          </a:p>
          <a:p>
            <a:pPr marL="0" indent="0">
              <a:buNone/>
            </a:pPr>
            <a:endParaRPr lang="nl-NL" dirty="0"/>
          </a:p>
          <a:p>
            <a:pPr marL="0" indent="0">
              <a:buNone/>
            </a:pPr>
            <a:r>
              <a:rPr lang="nl-NL" sz="1800" dirty="0"/>
              <a:t>In te vullen door docent/trainer:</a:t>
            </a:r>
          </a:p>
          <a:p>
            <a:pPr marL="0" indent="0">
              <a:buNone/>
            </a:pPr>
            <a:r>
              <a:rPr lang="nl-NL" sz="2400" dirty="0"/>
              <a:t>Naam:</a:t>
            </a:r>
          </a:p>
          <a:p>
            <a:pPr marL="0" indent="0">
              <a:buNone/>
            </a:pPr>
            <a:r>
              <a:rPr lang="nl-NL" sz="2400" dirty="0"/>
              <a:t>Vermelding mogelijke belangenverstrengeling of relevante relaties met bedrijven:</a:t>
            </a:r>
          </a:p>
        </p:txBody>
      </p:sp>
    </p:spTree>
    <p:extLst>
      <p:ext uri="{BB962C8B-B14F-4D97-AF65-F5344CB8AC3E}">
        <p14:creationId xmlns:p14="http://schemas.microsoft.com/office/powerpoint/2010/main" val="3485964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7D93E9-6E61-5FDA-D890-DE8AAEE7705C}"/>
              </a:ext>
            </a:extLst>
          </p:cNvPr>
          <p:cNvSpPr>
            <a:spLocks noGrp="1"/>
          </p:cNvSpPr>
          <p:nvPr>
            <p:ph type="title"/>
          </p:nvPr>
        </p:nvSpPr>
        <p:spPr/>
        <p:txBody>
          <a:bodyPr/>
          <a:lstStyle/>
          <a:p>
            <a:r>
              <a:rPr lang="nl-NL" dirty="0"/>
              <a:t>Inhoudsopgave</a:t>
            </a:r>
          </a:p>
        </p:txBody>
      </p:sp>
      <p:sp>
        <p:nvSpPr>
          <p:cNvPr id="3" name="Tijdelijke aanduiding voor inhoud 2">
            <a:extLst>
              <a:ext uri="{FF2B5EF4-FFF2-40B4-BE49-F238E27FC236}">
                <a16:creationId xmlns:a16="http://schemas.microsoft.com/office/drawing/2014/main" id="{FC98BFCD-29A7-65B2-0228-B56E9FEB457B}"/>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3461634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2EB9F4-8C66-548A-3AA7-0803A5B81EE9}"/>
              </a:ext>
            </a:extLst>
          </p:cNvPr>
          <p:cNvSpPr>
            <a:spLocks noGrp="1"/>
          </p:cNvSpPr>
          <p:nvPr>
            <p:ph type="title"/>
          </p:nvPr>
        </p:nvSpPr>
        <p:spPr/>
        <p:txBody>
          <a:bodyPr/>
          <a:lstStyle/>
          <a:p>
            <a:r>
              <a:rPr lang="nl-NL" dirty="0"/>
              <a:t>Enkel tekst</a:t>
            </a:r>
          </a:p>
        </p:txBody>
      </p:sp>
      <p:sp>
        <p:nvSpPr>
          <p:cNvPr id="3" name="Tijdelijke aanduiding voor inhoud 2">
            <a:extLst>
              <a:ext uri="{FF2B5EF4-FFF2-40B4-BE49-F238E27FC236}">
                <a16:creationId xmlns:a16="http://schemas.microsoft.com/office/drawing/2014/main" id="{87BE6CE1-ABDC-ED86-05E6-C1B3A2E5DDDB}"/>
              </a:ext>
            </a:extLst>
          </p:cNvPr>
          <p:cNvSpPr>
            <a:spLocks noGrp="1"/>
          </p:cNvSpPr>
          <p:nvPr>
            <p:ph sz="half" idx="1"/>
          </p:nvPr>
        </p:nvSpPr>
        <p:spPr/>
        <p:txBody>
          <a:bodyPr/>
          <a:lstStyle/>
          <a:p>
            <a:endParaRPr lang="nl-NL"/>
          </a:p>
        </p:txBody>
      </p:sp>
    </p:spTree>
    <p:extLst>
      <p:ext uri="{BB962C8B-B14F-4D97-AF65-F5344CB8AC3E}">
        <p14:creationId xmlns:p14="http://schemas.microsoft.com/office/powerpoint/2010/main" val="259531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58C83B-125E-03C6-9682-4D0E3224C104}"/>
              </a:ext>
            </a:extLst>
          </p:cNvPr>
          <p:cNvSpPr>
            <a:spLocks noGrp="1"/>
          </p:cNvSpPr>
          <p:nvPr>
            <p:ph type="title"/>
          </p:nvPr>
        </p:nvSpPr>
        <p:spPr/>
        <p:txBody>
          <a:bodyPr/>
          <a:lstStyle/>
          <a:p>
            <a:r>
              <a:rPr lang="nl-NL" dirty="0"/>
              <a:t>Tekst en afbeelding</a:t>
            </a:r>
          </a:p>
        </p:txBody>
      </p:sp>
      <p:sp>
        <p:nvSpPr>
          <p:cNvPr id="3" name="Tijdelijke aanduiding voor inhoud 2">
            <a:extLst>
              <a:ext uri="{FF2B5EF4-FFF2-40B4-BE49-F238E27FC236}">
                <a16:creationId xmlns:a16="http://schemas.microsoft.com/office/drawing/2014/main" id="{C044A4A2-C627-350E-FFFF-D2685DC0F372}"/>
              </a:ext>
            </a:extLst>
          </p:cNvPr>
          <p:cNvSpPr>
            <a:spLocks noGrp="1"/>
          </p:cNvSpPr>
          <p:nvPr>
            <p:ph sz="half" idx="1"/>
          </p:nvPr>
        </p:nvSpPr>
        <p:spPr/>
        <p:txBody>
          <a:bodyPr/>
          <a:lstStyle/>
          <a:p>
            <a:endParaRPr lang="nl-NL"/>
          </a:p>
        </p:txBody>
      </p:sp>
      <p:sp>
        <p:nvSpPr>
          <p:cNvPr id="4" name="Tijdelijke aanduiding voor afbeelding 3">
            <a:extLst>
              <a:ext uri="{FF2B5EF4-FFF2-40B4-BE49-F238E27FC236}">
                <a16:creationId xmlns:a16="http://schemas.microsoft.com/office/drawing/2014/main" id="{3E50A1DD-0925-835B-E0C4-4705AA47955A}"/>
              </a:ext>
            </a:extLst>
          </p:cNvPr>
          <p:cNvSpPr>
            <a:spLocks noGrp="1"/>
          </p:cNvSpPr>
          <p:nvPr>
            <p:ph type="pic" sz="quarter" idx="13"/>
          </p:nvPr>
        </p:nvSpPr>
        <p:spPr/>
        <p:txBody>
          <a:bodyPr/>
          <a:lstStyle/>
          <a:p>
            <a:endParaRPr lang="nl-NL"/>
          </a:p>
        </p:txBody>
      </p:sp>
    </p:spTree>
    <p:extLst>
      <p:ext uri="{BB962C8B-B14F-4D97-AF65-F5344CB8AC3E}">
        <p14:creationId xmlns:p14="http://schemas.microsoft.com/office/powerpoint/2010/main" val="4134127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afbeelding 1">
            <a:extLst>
              <a:ext uri="{FF2B5EF4-FFF2-40B4-BE49-F238E27FC236}">
                <a16:creationId xmlns:a16="http://schemas.microsoft.com/office/drawing/2014/main" id="{2879ECB6-5B74-04A1-4ABD-4FC742422F52}"/>
              </a:ext>
            </a:extLst>
          </p:cNvPr>
          <p:cNvSpPr>
            <a:spLocks noGrp="1"/>
          </p:cNvSpPr>
          <p:nvPr>
            <p:ph type="pic" sz="quarter" idx="13"/>
          </p:nvPr>
        </p:nvSpPr>
        <p:spPr/>
        <p:txBody>
          <a:bodyPr/>
          <a:lstStyle/>
          <a:p>
            <a:endParaRPr lang="nl-NL"/>
          </a:p>
        </p:txBody>
      </p:sp>
      <p:sp>
        <p:nvSpPr>
          <p:cNvPr id="3" name="Titel 2">
            <a:extLst>
              <a:ext uri="{FF2B5EF4-FFF2-40B4-BE49-F238E27FC236}">
                <a16:creationId xmlns:a16="http://schemas.microsoft.com/office/drawing/2014/main" id="{77E442CC-F29C-8636-D08C-FF4E49EA2BFB}"/>
              </a:ext>
            </a:extLst>
          </p:cNvPr>
          <p:cNvSpPr>
            <a:spLocks noGrp="1"/>
          </p:cNvSpPr>
          <p:nvPr>
            <p:ph type="title"/>
          </p:nvPr>
        </p:nvSpPr>
        <p:spPr/>
        <p:txBody>
          <a:bodyPr/>
          <a:lstStyle/>
          <a:p>
            <a:r>
              <a:rPr lang="nl-NL" dirty="0"/>
              <a:t>Enkel afbeelding</a:t>
            </a:r>
          </a:p>
        </p:txBody>
      </p:sp>
    </p:spTree>
    <p:extLst>
      <p:ext uri="{BB962C8B-B14F-4D97-AF65-F5344CB8AC3E}">
        <p14:creationId xmlns:p14="http://schemas.microsoft.com/office/powerpoint/2010/main" val="1709241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FF7121-B306-B42F-3518-899070239252}"/>
              </a:ext>
            </a:extLst>
          </p:cNvPr>
          <p:cNvSpPr>
            <a:spLocks noGrp="1"/>
          </p:cNvSpPr>
          <p:nvPr>
            <p:ph type="title"/>
          </p:nvPr>
        </p:nvSpPr>
        <p:spPr/>
        <p:txBody>
          <a:bodyPr/>
          <a:lstStyle/>
          <a:p>
            <a:r>
              <a:rPr lang="nl-NL" dirty="0"/>
              <a:t>Enkel tekst</a:t>
            </a:r>
          </a:p>
        </p:txBody>
      </p:sp>
      <p:sp>
        <p:nvSpPr>
          <p:cNvPr id="3" name="Tijdelijke aanduiding voor inhoud 2">
            <a:extLst>
              <a:ext uri="{FF2B5EF4-FFF2-40B4-BE49-F238E27FC236}">
                <a16:creationId xmlns:a16="http://schemas.microsoft.com/office/drawing/2014/main" id="{E27E23D1-F60A-DF6D-EC82-401FDB5FF9D6}"/>
              </a:ext>
            </a:extLst>
          </p:cNvPr>
          <p:cNvSpPr>
            <a:spLocks noGrp="1"/>
          </p:cNvSpPr>
          <p:nvPr>
            <p:ph sz="half" idx="1"/>
          </p:nvPr>
        </p:nvSpPr>
        <p:spPr/>
        <p:txBody>
          <a:bodyPr/>
          <a:lstStyle/>
          <a:p>
            <a:endParaRPr lang="nl-NL"/>
          </a:p>
        </p:txBody>
      </p:sp>
    </p:spTree>
    <p:extLst>
      <p:ext uri="{BB962C8B-B14F-4D97-AF65-F5344CB8AC3E}">
        <p14:creationId xmlns:p14="http://schemas.microsoft.com/office/powerpoint/2010/main" val="3718158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8B394C-618C-AF4F-93C8-7364D20E0846}"/>
              </a:ext>
            </a:extLst>
          </p:cNvPr>
          <p:cNvSpPr>
            <a:spLocks noGrp="1"/>
          </p:cNvSpPr>
          <p:nvPr>
            <p:ph type="title"/>
          </p:nvPr>
        </p:nvSpPr>
        <p:spPr/>
        <p:txBody>
          <a:bodyPr/>
          <a:lstStyle/>
          <a:p>
            <a:r>
              <a:rPr lang="nl-NL" dirty="0"/>
              <a:t>Tekst en afbeelding</a:t>
            </a:r>
          </a:p>
        </p:txBody>
      </p:sp>
      <p:sp>
        <p:nvSpPr>
          <p:cNvPr id="3" name="Tijdelijke aanduiding voor inhoud 2">
            <a:extLst>
              <a:ext uri="{FF2B5EF4-FFF2-40B4-BE49-F238E27FC236}">
                <a16:creationId xmlns:a16="http://schemas.microsoft.com/office/drawing/2014/main" id="{BE38A1A4-43AC-86A1-CD46-64185652598C}"/>
              </a:ext>
            </a:extLst>
          </p:cNvPr>
          <p:cNvSpPr>
            <a:spLocks noGrp="1"/>
          </p:cNvSpPr>
          <p:nvPr>
            <p:ph sz="half" idx="1"/>
          </p:nvPr>
        </p:nvSpPr>
        <p:spPr/>
        <p:txBody>
          <a:bodyPr/>
          <a:lstStyle/>
          <a:p>
            <a:endParaRPr lang="nl-NL"/>
          </a:p>
        </p:txBody>
      </p:sp>
      <p:sp>
        <p:nvSpPr>
          <p:cNvPr id="4" name="Tijdelijke aanduiding voor afbeelding 3">
            <a:extLst>
              <a:ext uri="{FF2B5EF4-FFF2-40B4-BE49-F238E27FC236}">
                <a16:creationId xmlns:a16="http://schemas.microsoft.com/office/drawing/2014/main" id="{367C9E06-4087-D932-43BF-BCE6CF894E93}"/>
              </a:ext>
            </a:extLst>
          </p:cNvPr>
          <p:cNvSpPr>
            <a:spLocks noGrp="1"/>
          </p:cNvSpPr>
          <p:nvPr>
            <p:ph type="pic" sz="quarter" idx="13"/>
          </p:nvPr>
        </p:nvSpPr>
        <p:spPr/>
        <p:txBody>
          <a:bodyPr/>
          <a:lstStyle/>
          <a:p>
            <a:endParaRPr lang="nl-NL"/>
          </a:p>
        </p:txBody>
      </p:sp>
    </p:spTree>
    <p:extLst>
      <p:ext uri="{BB962C8B-B14F-4D97-AF65-F5344CB8AC3E}">
        <p14:creationId xmlns:p14="http://schemas.microsoft.com/office/powerpoint/2010/main" val="693725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5049A-2138-95BB-CDC4-357789AE68E8}"/>
              </a:ext>
            </a:extLst>
          </p:cNvPr>
          <p:cNvSpPr>
            <a:spLocks noGrp="1"/>
          </p:cNvSpPr>
          <p:nvPr>
            <p:ph type="title"/>
          </p:nvPr>
        </p:nvSpPr>
        <p:spPr/>
        <p:txBody>
          <a:bodyPr/>
          <a:lstStyle/>
          <a:p>
            <a:r>
              <a:rPr lang="nl-NL" dirty="0"/>
              <a:t>Enkel afbeelding</a:t>
            </a:r>
          </a:p>
        </p:txBody>
      </p:sp>
      <p:sp>
        <p:nvSpPr>
          <p:cNvPr id="3" name="Tijdelijke aanduiding voor afbeelding 2">
            <a:extLst>
              <a:ext uri="{FF2B5EF4-FFF2-40B4-BE49-F238E27FC236}">
                <a16:creationId xmlns:a16="http://schemas.microsoft.com/office/drawing/2014/main" id="{E832DB90-5A3F-1034-F9F7-79D40D342EAE}"/>
              </a:ext>
            </a:extLst>
          </p:cNvPr>
          <p:cNvSpPr>
            <a:spLocks noGrp="1"/>
          </p:cNvSpPr>
          <p:nvPr>
            <p:ph type="pic" sz="quarter" idx="13"/>
          </p:nvPr>
        </p:nvSpPr>
        <p:spPr/>
        <p:txBody>
          <a:bodyPr/>
          <a:lstStyle/>
          <a:p>
            <a:endParaRPr lang="nl-NL"/>
          </a:p>
        </p:txBody>
      </p:sp>
    </p:spTree>
    <p:extLst>
      <p:ext uri="{BB962C8B-B14F-4D97-AF65-F5344CB8AC3E}">
        <p14:creationId xmlns:p14="http://schemas.microsoft.com/office/powerpoint/2010/main" val="1377197236"/>
      </p:ext>
    </p:extLst>
  </p:cSld>
  <p:clrMapOvr>
    <a:masterClrMapping/>
  </p:clrMapOvr>
</p:sld>
</file>

<file path=ppt/theme/theme1.xml><?xml version="1.0" encoding="utf-8"?>
<a:theme xmlns:a="http://schemas.openxmlformats.org/drawingml/2006/main" name="NSPOH">
  <a:themeElements>
    <a:clrScheme name="NSPOH">
      <a:dk1>
        <a:srgbClr val="043775"/>
      </a:dk1>
      <a:lt1>
        <a:srgbClr val="FFFFFF"/>
      </a:lt1>
      <a:dk2>
        <a:srgbClr val="043775"/>
      </a:dk2>
      <a:lt2>
        <a:srgbClr val="F0F3F8"/>
      </a:lt2>
      <a:accent1>
        <a:srgbClr val="FF7B56"/>
      </a:accent1>
      <a:accent2>
        <a:srgbClr val="78C8CC"/>
      </a:accent2>
      <a:accent3>
        <a:srgbClr val="1AAF93"/>
      </a:accent3>
      <a:accent4>
        <a:srgbClr val="FFDE64"/>
      </a:accent4>
      <a:accent5>
        <a:srgbClr val="FF98B0"/>
      </a:accent5>
      <a:accent6>
        <a:srgbClr val="043775"/>
      </a:accent6>
      <a:hlink>
        <a:srgbClr val="78C8CC"/>
      </a:hlink>
      <a:folHlink>
        <a:srgbClr val="FF7B56"/>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SPOH" id="{745E6AA0-89CC-4DBF-8258-87B5603D0C58}" vid="{3F520743-B5A3-4A1B-A042-682C5BD233B9}"/>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NSPOH</Template>
  <TotalTime>15</TotalTime>
  <Words>1246</Words>
  <Application>Microsoft Office PowerPoint</Application>
  <PresentationFormat>Breedbeeld</PresentationFormat>
  <Paragraphs>44</Paragraphs>
  <Slides>12</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12</vt:i4>
      </vt:variant>
    </vt:vector>
  </HeadingPairs>
  <TitlesOfParts>
    <vt:vector size="19" baseType="lpstr">
      <vt:lpstr>Aptos</vt:lpstr>
      <vt:lpstr>Arial</vt:lpstr>
      <vt:lpstr>Segoe UI</vt:lpstr>
      <vt:lpstr>Segoe UI Semibold</vt:lpstr>
      <vt:lpstr>Segoe UI Semilight</vt:lpstr>
      <vt:lpstr>Times New Roman</vt:lpstr>
      <vt:lpstr>NSPOH</vt:lpstr>
      <vt:lpstr>Titel dia</vt:lpstr>
      <vt:lpstr>Privacy afspraken – Disclosure belangen</vt:lpstr>
      <vt:lpstr>Inhoudsopgave</vt:lpstr>
      <vt:lpstr>Enkel tekst</vt:lpstr>
      <vt:lpstr>Tekst en afbeelding</vt:lpstr>
      <vt:lpstr>Enkel afbeelding</vt:lpstr>
      <vt:lpstr>Enkel tekst</vt:lpstr>
      <vt:lpstr>Tekst en afbeelding</vt:lpstr>
      <vt:lpstr>Enkel afbeelding</vt:lpstr>
      <vt:lpstr>Enkel tekst</vt:lpstr>
      <vt:lpstr>Enkel tekst</vt:lpstr>
      <vt:lpstr>Eind dia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dia</dc:title>
  <dc:creator>Rik Nieuwenstein</dc:creator>
  <cp:lastModifiedBy>Rik Nieuwenstein</cp:lastModifiedBy>
  <cp:revision>1</cp:revision>
  <dcterms:created xsi:type="dcterms:W3CDTF">2025-03-24T13:05:41Z</dcterms:created>
  <dcterms:modified xsi:type="dcterms:W3CDTF">2025-03-24T13:20:57Z</dcterms:modified>
</cp:coreProperties>
</file>